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56" r:id="rId5"/>
    <p:sldId id="257" r:id="rId6"/>
    <p:sldId id="258" r:id="rId7"/>
    <p:sldId id="259" r:id="rId8"/>
    <p:sldId id="265" r:id="rId9"/>
    <p:sldId id="266" r:id="rId10"/>
    <p:sldId id="271" r:id="rId11"/>
    <p:sldId id="268" r:id="rId12"/>
    <p:sldId id="269" r:id="rId13"/>
    <p:sldId id="270" r:id="rId14"/>
    <p:sldId id="260" r:id="rId15"/>
    <p:sldId id="272" r:id="rId16"/>
    <p:sldId id="273" r:id="rId17"/>
    <p:sldId id="262"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AF18F3-9A5C-43F8-9489-C690C65F8875}" v="88" dt="2021-11-09T10:47:53.4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48" autoAdjust="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0B4323-2BEE-E14E-82FD-F1A5E71C064C}" type="doc">
      <dgm:prSet loTypeId="urn:microsoft.com/office/officeart/2005/8/layout/matrix1" loCatId="process" qsTypeId="urn:microsoft.com/office/officeart/2005/8/quickstyle/simple4" qsCatId="simple" csTypeId="urn:microsoft.com/office/officeart/2005/8/colors/colorful1" csCatId="colorful" phldr="1"/>
      <dgm:spPr/>
      <dgm:t>
        <a:bodyPr/>
        <a:lstStyle/>
        <a:p>
          <a:endParaRPr lang="nl-NL"/>
        </a:p>
      </dgm:t>
    </dgm:pt>
    <dgm:pt modelId="{B04878BF-3397-7544-AAC0-4C5A37B03066}">
      <dgm:prSet phldrT="[Tekst]"/>
      <dgm:spPr/>
      <dgm:t>
        <a:bodyPr/>
        <a:lstStyle/>
        <a:p>
          <a:r>
            <a:rPr lang="nl-NL" dirty="0"/>
            <a:t>leerteambegeleider</a:t>
          </a:r>
        </a:p>
      </dgm:t>
    </dgm:pt>
    <dgm:pt modelId="{A6A83BCC-D67C-614C-9604-1E069C5F0797}" type="parTrans" cxnId="{77F68416-959B-1849-8EAB-4F2F8AB569DD}">
      <dgm:prSet/>
      <dgm:spPr/>
      <dgm:t>
        <a:bodyPr/>
        <a:lstStyle/>
        <a:p>
          <a:endParaRPr lang="nl-NL"/>
        </a:p>
      </dgm:t>
    </dgm:pt>
    <dgm:pt modelId="{984A8D5F-0FD1-C04C-AB08-F9445813300A}" type="sibTrans" cxnId="{77F68416-959B-1849-8EAB-4F2F8AB569DD}">
      <dgm:prSet/>
      <dgm:spPr/>
      <dgm:t>
        <a:bodyPr/>
        <a:lstStyle/>
        <a:p>
          <a:endParaRPr lang="nl-NL"/>
        </a:p>
      </dgm:t>
    </dgm:pt>
    <dgm:pt modelId="{1BF0C7C0-9D24-7542-9940-3AF56670F1D6}">
      <dgm:prSet phldrT="[Tekst]"/>
      <dgm:spPr/>
      <dgm:t>
        <a:bodyPr/>
        <a:lstStyle/>
        <a:p>
          <a:r>
            <a:rPr lang="nl-NL" dirty="0"/>
            <a:t>ambassadeur</a:t>
          </a:r>
        </a:p>
      </dgm:t>
    </dgm:pt>
    <dgm:pt modelId="{6BF22E13-0828-C64A-81AE-D85575F954C7}" type="parTrans" cxnId="{B1B58536-20EF-024F-B170-9B30F90FF7A8}">
      <dgm:prSet/>
      <dgm:spPr/>
      <dgm:t>
        <a:bodyPr/>
        <a:lstStyle/>
        <a:p>
          <a:endParaRPr lang="nl-NL"/>
        </a:p>
      </dgm:t>
    </dgm:pt>
    <dgm:pt modelId="{E1D109CD-076C-204C-A39E-4A8022C2D34B}" type="sibTrans" cxnId="{B1B58536-20EF-024F-B170-9B30F90FF7A8}">
      <dgm:prSet/>
      <dgm:spPr/>
      <dgm:t>
        <a:bodyPr/>
        <a:lstStyle/>
        <a:p>
          <a:endParaRPr lang="nl-NL"/>
        </a:p>
      </dgm:t>
    </dgm:pt>
    <dgm:pt modelId="{4DE0929E-1B50-3D49-BA5A-E17C6CF51577}">
      <dgm:prSet phldrT="[Tekst]"/>
      <dgm:spPr/>
      <dgm:t>
        <a:bodyPr/>
        <a:lstStyle/>
        <a:p>
          <a:r>
            <a:rPr lang="nl-NL" dirty="0"/>
            <a:t>verbinder</a:t>
          </a:r>
        </a:p>
      </dgm:t>
    </dgm:pt>
    <dgm:pt modelId="{A511C8B6-35E8-DA48-A688-51C6E31406AE}" type="parTrans" cxnId="{50373214-ED57-7547-8A5B-3D411953157F}">
      <dgm:prSet/>
      <dgm:spPr/>
      <dgm:t>
        <a:bodyPr/>
        <a:lstStyle/>
        <a:p>
          <a:endParaRPr lang="nl-NL"/>
        </a:p>
      </dgm:t>
    </dgm:pt>
    <dgm:pt modelId="{D206F55C-E412-2644-890E-252CD89A16DC}" type="sibTrans" cxnId="{50373214-ED57-7547-8A5B-3D411953157F}">
      <dgm:prSet/>
      <dgm:spPr/>
      <dgm:t>
        <a:bodyPr/>
        <a:lstStyle/>
        <a:p>
          <a:endParaRPr lang="nl-NL"/>
        </a:p>
      </dgm:t>
    </dgm:pt>
    <dgm:pt modelId="{B26D0535-DD6E-C941-8B34-A3A7F185BECC}">
      <dgm:prSet phldrT="[Tekst]"/>
      <dgm:spPr/>
      <dgm:t>
        <a:bodyPr/>
        <a:lstStyle/>
        <a:p>
          <a:r>
            <a:rPr lang="nl-NL" dirty="0"/>
            <a:t>model</a:t>
          </a:r>
        </a:p>
      </dgm:t>
    </dgm:pt>
    <dgm:pt modelId="{B14386F2-95C4-994C-BF96-C6B733193A4D}" type="parTrans" cxnId="{B8BDE814-0AF0-814F-BA17-F2552FD145CE}">
      <dgm:prSet/>
      <dgm:spPr/>
      <dgm:t>
        <a:bodyPr/>
        <a:lstStyle/>
        <a:p>
          <a:endParaRPr lang="nl-NL"/>
        </a:p>
      </dgm:t>
    </dgm:pt>
    <dgm:pt modelId="{0B830FB7-7BF8-F246-A16C-35A9FCA6C819}" type="sibTrans" cxnId="{B8BDE814-0AF0-814F-BA17-F2552FD145CE}">
      <dgm:prSet/>
      <dgm:spPr/>
      <dgm:t>
        <a:bodyPr/>
        <a:lstStyle/>
        <a:p>
          <a:endParaRPr lang="nl-NL"/>
        </a:p>
      </dgm:t>
    </dgm:pt>
    <dgm:pt modelId="{42912298-DCC8-8B4A-83BD-FA96D4126912}">
      <dgm:prSet phldrT="[Tekst]"/>
      <dgm:spPr/>
      <dgm:t>
        <a:bodyPr/>
        <a:lstStyle/>
        <a:p>
          <a:r>
            <a:rPr lang="nl-NL" dirty="0"/>
            <a:t>onderzoeker</a:t>
          </a:r>
        </a:p>
      </dgm:t>
    </dgm:pt>
    <dgm:pt modelId="{34660584-0FD4-7147-A237-6B8BCCCEDAF4}" type="parTrans" cxnId="{43B08496-87C1-0F4F-8FF1-28DB2C9D9482}">
      <dgm:prSet/>
      <dgm:spPr/>
      <dgm:t>
        <a:bodyPr/>
        <a:lstStyle/>
        <a:p>
          <a:endParaRPr lang="nl-NL"/>
        </a:p>
      </dgm:t>
    </dgm:pt>
    <dgm:pt modelId="{B369717C-DEBE-CB43-99E1-49507525DD6B}" type="sibTrans" cxnId="{43B08496-87C1-0F4F-8FF1-28DB2C9D9482}">
      <dgm:prSet/>
      <dgm:spPr/>
      <dgm:t>
        <a:bodyPr/>
        <a:lstStyle/>
        <a:p>
          <a:endParaRPr lang="nl-NL"/>
        </a:p>
      </dgm:t>
    </dgm:pt>
    <dgm:pt modelId="{A380C0C9-6EC1-4E7D-9129-E0713C57EC2F}" type="pres">
      <dgm:prSet presAssocID="{E10B4323-2BEE-E14E-82FD-F1A5E71C064C}" presName="diagram" presStyleCnt="0">
        <dgm:presLayoutVars>
          <dgm:chMax val="1"/>
          <dgm:dir/>
          <dgm:animLvl val="ctr"/>
          <dgm:resizeHandles val="exact"/>
        </dgm:presLayoutVars>
      </dgm:prSet>
      <dgm:spPr/>
    </dgm:pt>
    <dgm:pt modelId="{F2D57A17-FCB0-4C5F-A454-4D31F23BEDF3}" type="pres">
      <dgm:prSet presAssocID="{E10B4323-2BEE-E14E-82FD-F1A5E71C064C}" presName="matrix" presStyleCnt="0"/>
      <dgm:spPr/>
    </dgm:pt>
    <dgm:pt modelId="{73FEB066-CCDB-4E17-85AD-DA0355DA4175}" type="pres">
      <dgm:prSet presAssocID="{E10B4323-2BEE-E14E-82FD-F1A5E71C064C}" presName="tile1" presStyleLbl="node1" presStyleIdx="0" presStyleCnt="4"/>
      <dgm:spPr/>
    </dgm:pt>
    <dgm:pt modelId="{F9B4FE69-56D0-4A81-B972-62629CF9110D}" type="pres">
      <dgm:prSet presAssocID="{E10B4323-2BEE-E14E-82FD-F1A5E71C064C}" presName="tile1text" presStyleLbl="node1" presStyleIdx="0" presStyleCnt="4">
        <dgm:presLayoutVars>
          <dgm:chMax val="0"/>
          <dgm:chPref val="0"/>
          <dgm:bulletEnabled val="1"/>
        </dgm:presLayoutVars>
      </dgm:prSet>
      <dgm:spPr/>
    </dgm:pt>
    <dgm:pt modelId="{F1E83BAF-7159-4A56-AD57-EB34FAE735A1}" type="pres">
      <dgm:prSet presAssocID="{E10B4323-2BEE-E14E-82FD-F1A5E71C064C}" presName="tile2" presStyleLbl="node1" presStyleIdx="1" presStyleCnt="4"/>
      <dgm:spPr/>
    </dgm:pt>
    <dgm:pt modelId="{818ECAD2-2C06-44E5-97A7-278FA43BF3DC}" type="pres">
      <dgm:prSet presAssocID="{E10B4323-2BEE-E14E-82FD-F1A5E71C064C}" presName="tile2text" presStyleLbl="node1" presStyleIdx="1" presStyleCnt="4">
        <dgm:presLayoutVars>
          <dgm:chMax val="0"/>
          <dgm:chPref val="0"/>
          <dgm:bulletEnabled val="1"/>
        </dgm:presLayoutVars>
      </dgm:prSet>
      <dgm:spPr/>
    </dgm:pt>
    <dgm:pt modelId="{238D1411-9E2C-4B2A-9643-E6FE03D0B078}" type="pres">
      <dgm:prSet presAssocID="{E10B4323-2BEE-E14E-82FD-F1A5E71C064C}" presName="tile3" presStyleLbl="node1" presStyleIdx="2" presStyleCnt="4"/>
      <dgm:spPr/>
    </dgm:pt>
    <dgm:pt modelId="{102D56D8-8708-44D5-A488-A468F9F95A67}" type="pres">
      <dgm:prSet presAssocID="{E10B4323-2BEE-E14E-82FD-F1A5E71C064C}" presName="tile3text" presStyleLbl="node1" presStyleIdx="2" presStyleCnt="4">
        <dgm:presLayoutVars>
          <dgm:chMax val="0"/>
          <dgm:chPref val="0"/>
          <dgm:bulletEnabled val="1"/>
        </dgm:presLayoutVars>
      </dgm:prSet>
      <dgm:spPr/>
    </dgm:pt>
    <dgm:pt modelId="{09142A8C-81F2-486C-9FE1-B6E13E1CCF33}" type="pres">
      <dgm:prSet presAssocID="{E10B4323-2BEE-E14E-82FD-F1A5E71C064C}" presName="tile4" presStyleLbl="node1" presStyleIdx="3" presStyleCnt="4"/>
      <dgm:spPr/>
    </dgm:pt>
    <dgm:pt modelId="{012358F0-5811-48BE-B685-26696ED448C1}" type="pres">
      <dgm:prSet presAssocID="{E10B4323-2BEE-E14E-82FD-F1A5E71C064C}" presName="tile4text" presStyleLbl="node1" presStyleIdx="3" presStyleCnt="4">
        <dgm:presLayoutVars>
          <dgm:chMax val="0"/>
          <dgm:chPref val="0"/>
          <dgm:bulletEnabled val="1"/>
        </dgm:presLayoutVars>
      </dgm:prSet>
      <dgm:spPr/>
    </dgm:pt>
    <dgm:pt modelId="{9949F2C3-70C1-4535-8731-F53A4293B457}" type="pres">
      <dgm:prSet presAssocID="{E10B4323-2BEE-E14E-82FD-F1A5E71C064C}" presName="centerTile" presStyleLbl="fgShp" presStyleIdx="0" presStyleCnt="1">
        <dgm:presLayoutVars>
          <dgm:chMax val="0"/>
          <dgm:chPref val="0"/>
        </dgm:presLayoutVars>
      </dgm:prSet>
      <dgm:spPr/>
    </dgm:pt>
  </dgm:ptLst>
  <dgm:cxnLst>
    <dgm:cxn modelId="{54FF340C-158A-4D6D-B476-3D709D553A1D}" type="presOf" srcId="{B04878BF-3397-7544-AAC0-4C5A37B03066}" destId="{9949F2C3-70C1-4535-8731-F53A4293B457}" srcOrd="0" destOrd="0" presId="urn:microsoft.com/office/officeart/2005/8/layout/matrix1"/>
    <dgm:cxn modelId="{50373214-ED57-7547-8A5B-3D411953157F}" srcId="{B04878BF-3397-7544-AAC0-4C5A37B03066}" destId="{4DE0929E-1B50-3D49-BA5A-E17C6CF51577}" srcOrd="1" destOrd="0" parTransId="{A511C8B6-35E8-DA48-A688-51C6E31406AE}" sibTransId="{D206F55C-E412-2644-890E-252CD89A16DC}"/>
    <dgm:cxn modelId="{B8BDE814-0AF0-814F-BA17-F2552FD145CE}" srcId="{B04878BF-3397-7544-AAC0-4C5A37B03066}" destId="{B26D0535-DD6E-C941-8B34-A3A7F185BECC}" srcOrd="2" destOrd="0" parTransId="{B14386F2-95C4-994C-BF96-C6B733193A4D}" sibTransId="{0B830FB7-7BF8-F246-A16C-35A9FCA6C819}"/>
    <dgm:cxn modelId="{77F68416-959B-1849-8EAB-4F2F8AB569DD}" srcId="{E10B4323-2BEE-E14E-82FD-F1A5E71C064C}" destId="{B04878BF-3397-7544-AAC0-4C5A37B03066}" srcOrd="0" destOrd="0" parTransId="{A6A83BCC-D67C-614C-9604-1E069C5F0797}" sibTransId="{984A8D5F-0FD1-C04C-AB08-F9445813300A}"/>
    <dgm:cxn modelId="{80240E1F-3BDB-4F51-957A-E46AC0B52117}" type="presOf" srcId="{E10B4323-2BEE-E14E-82FD-F1A5E71C064C}" destId="{A380C0C9-6EC1-4E7D-9129-E0713C57EC2F}" srcOrd="0" destOrd="0" presId="urn:microsoft.com/office/officeart/2005/8/layout/matrix1"/>
    <dgm:cxn modelId="{B1B58536-20EF-024F-B170-9B30F90FF7A8}" srcId="{B04878BF-3397-7544-AAC0-4C5A37B03066}" destId="{1BF0C7C0-9D24-7542-9940-3AF56670F1D6}" srcOrd="0" destOrd="0" parTransId="{6BF22E13-0828-C64A-81AE-D85575F954C7}" sibTransId="{E1D109CD-076C-204C-A39E-4A8022C2D34B}"/>
    <dgm:cxn modelId="{4D62635B-A6F3-4B4D-9E61-51AD212E5203}" type="presOf" srcId="{42912298-DCC8-8B4A-83BD-FA96D4126912}" destId="{09142A8C-81F2-486C-9FE1-B6E13E1CCF33}" srcOrd="0" destOrd="0" presId="urn:microsoft.com/office/officeart/2005/8/layout/matrix1"/>
    <dgm:cxn modelId="{90351357-2C19-495D-948B-EC1F4156FC23}" type="presOf" srcId="{4DE0929E-1B50-3D49-BA5A-E17C6CF51577}" destId="{F1E83BAF-7159-4A56-AD57-EB34FAE735A1}" srcOrd="0" destOrd="0" presId="urn:microsoft.com/office/officeart/2005/8/layout/matrix1"/>
    <dgm:cxn modelId="{29FBCB58-6F6F-422A-8F3D-21EE212A9383}" type="presOf" srcId="{4DE0929E-1B50-3D49-BA5A-E17C6CF51577}" destId="{818ECAD2-2C06-44E5-97A7-278FA43BF3DC}" srcOrd="1" destOrd="0" presId="urn:microsoft.com/office/officeart/2005/8/layout/matrix1"/>
    <dgm:cxn modelId="{43B08496-87C1-0F4F-8FF1-28DB2C9D9482}" srcId="{B04878BF-3397-7544-AAC0-4C5A37B03066}" destId="{42912298-DCC8-8B4A-83BD-FA96D4126912}" srcOrd="3" destOrd="0" parTransId="{34660584-0FD4-7147-A237-6B8BCCCEDAF4}" sibTransId="{B369717C-DEBE-CB43-99E1-49507525DD6B}"/>
    <dgm:cxn modelId="{D5FEBB9A-C787-4086-96AE-101B7886F2EF}" type="presOf" srcId="{B26D0535-DD6E-C941-8B34-A3A7F185BECC}" destId="{102D56D8-8708-44D5-A488-A468F9F95A67}" srcOrd="1" destOrd="0" presId="urn:microsoft.com/office/officeart/2005/8/layout/matrix1"/>
    <dgm:cxn modelId="{6474B3A9-5E71-487A-92BC-B72ABD71AF3D}" type="presOf" srcId="{42912298-DCC8-8B4A-83BD-FA96D4126912}" destId="{012358F0-5811-48BE-B685-26696ED448C1}" srcOrd="1" destOrd="0" presId="urn:microsoft.com/office/officeart/2005/8/layout/matrix1"/>
    <dgm:cxn modelId="{C819A2BA-B0BA-4A5A-A21C-8E519B6B5C9C}" type="presOf" srcId="{1BF0C7C0-9D24-7542-9940-3AF56670F1D6}" destId="{F9B4FE69-56D0-4A81-B972-62629CF9110D}" srcOrd="1" destOrd="0" presId="urn:microsoft.com/office/officeart/2005/8/layout/matrix1"/>
    <dgm:cxn modelId="{243A43E3-8D2A-4E15-AD5A-645BA60753DF}" type="presOf" srcId="{B26D0535-DD6E-C941-8B34-A3A7F185BECC}" destId="{238D1411-9E2C-4B2A-9643-E6FE03D0B078}" srcOrd="0" destOrd="0" presId="urn:microsoft.com/office/officeart/2005/8/layout/matrix1"/>
    <dgm:cxn modelId="{9D4D64EC-6B02-472A-BC9E-577C00F1B1C4}" type="presOf" srcId="{1BF0C7C0-9D24-7542-9940-3AF56670F1D6}" destId="{73FEB066-CCDB-4E17-85AD-DA0355DA4175}" srcOrd="0" destOrd="0" presId="urn:microsoft.com/office/officeart/2005/8/layout/matrix1"/>
    <dgm:cxn modelId="{0571EE57-FE74-4581-BD54-6DDCBA5048C2}" type="presParOf" srcId="{A380C0C9-6EC1-4E7D-9129-E0713C57EC2F}" destId="{F2D57A17-FCB0-4C5F-A454-4D31F23BEDF3}" srcOrd="0" destOrd="0" presId="urn:microsoft.com/office/officeart/2005/8/layout/matrix1"/>
    <dgm:cxn modelId="{01746512-F88D-477E-B025-735816DE141E}" type="presParOf" srcId="{F2D57A17-FCB0-4C5F-A454-4D31F23BEDF3}" destId="{73FEB066-CCDB-4E17-85AD-DA0355DA4175}" srcOrd="0" destOrd="0" presId="urn:microsoft.com/office/officeart/2005/8/layout/matrix1"/>
    <dgm:cxn modelId="{D0AD46BA-AC37-4A74-BBBE-4FEE0B357136}" type="presParOf" srcId="{F2D57A17-FCB0-4C5F-A454-4D31F23BEDF3}" destId="{F9B4FE69-56D0-4A81-B972-62629CF9110D}" srcOrd="1" destOrd="0" presId="urn:microsoft.com/office/officeart/2005/8/layout/matrix1"/>
    <dgm:cxn modelId="{58E8FFF5-6C0F-4D67-92FE-5EC939F503A8}" type="presParOf" srcId="{F2D57A17-FCB0-4C5F-A454-4D31F23BEDF3}" destId="{F1E83BAF-7159-4A56-AD57-EB34FAE735A1}" srcOrd="2" destOrd="0" presId="urn:microsoft.com/office/officeart/2005/8/layout/matrix1"/>
    <dgm:cxn modelId="{930A9033-25A7-4BBA-8929-61169CC2140C}" type="presParOf" srcId="{F2D57A17-FCB0-4C5F-A454-4D31F23BEDF3}" destId="{818ECAD2-2C06-44E5-97A7-278FA43BF3DC}" srcOrd="3" destOrd="0" presId="urn:microsoft.com/office/officeart/2005/8/layout/matrix1"/>
    <dgm:cxn modelId="{6C274618-C84E-45C1-BB93-98D5521CD455}" type="presParOf" srcId="{F2D57A17-FCB0-4C5F-A454-4D31F23BEDF3}" destId="{238D1411-9E2C-4B2A-9643-E6FE03D0B078}" srcOrd="4" destOrd="0" presId="urn:microsoft.com/office/officeart/2005/8/layout/matrix1"/>
    <dgm:cxn modelId="{6891943B-6C56-4F64-94E6-00D259F53447}" type="presParOf" srcId="{F2D57A17-FCB0-4C5F-A454-4D31F23BEDF3}" destId="{102D56D8-8708-44D5-A488-A468F9F95A67}" srcOrd="5" destOrd="0" presId="urn:microsoft.com/office/officeart/2005/8/layout/matrix1"/>
    <dgm:cxn modelId="{6E61BA8E-2DFD-4B8E-B2FA-0247D4CA8A22}" type="presParOf" srcId="{F2D57A17-FCB0-4C5F-A454-4D31F23BEDF3}" destId="{09142A8C-81F2-486C-9FE1-B6E13E1CCF33}" srcOrd="6" destOrd="0" presId="urn:microsoft.com/office/officeart/2005/8/layout/matrix1"/>
    <dgm:cxn modelId="{3C6BE4D2-AB18-4199-A460-C1D2423F05D9}" type="presParOf" srcId="{F2D57A17-FCB0-4C5F-A454-4D31F23BEDF3}" destId="{012358F0-5811-48BE-B685-26696ED448C1}" srcOrd="7" destOrd="0" presId="urn:microsoft.com/office/officeart/2005/8/layout/matrix1"/>
    <dgm:cxn modelId="{0CBB0B1D-95AE-4F1F-A135-1333307DADE1}" type="presParOf" srcId="{A380C0C9-6EC1-4E7D-9129-E0713C57EC2F}" destId="{9949F2C3-70C1-4535-8731-F53A4293B457}"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8E75FB-72DA-3C48-9EC8-9BC17A835047}" type="doc">
      <dgm:prSet loTypeId="urn:microsoft.com/office/officeart/2005/8/layout/lProcess3" loCatId="process" qsTypeId="urn:microsoft.com/office/officeart/2005/8/quickstyle/simple1" qsCatId="simple" csTypeId="urn:microsoft.com/office/officeart/2005/8/colors/accent2_2" csCatId="accent2" phldr="1"/>
      <dgm:spPr/>
      <dgm:t>
        <a:bodyPr/>
        <a:lstStyle/>
        <a:p>
          <a:endParaRPr lang="nl-NL"/>
        </a:p>
      </dgm:t>
    </dgm:pt>
    <dgm:pt modelId="{10E06AF5-5085-BE46-B1AB-ACAC9E4D7358}">
      <dgm:prSet phldrT="[Tekst]"/>
      <dgm:spPr/>
      <dgm:t>
        <a:bodyPr/>
        <a:lstStyle/>
        <a:p>
          <a:r>
            <a:rPr lang="nl-NL" dirty="0"/>
            <a:t>Kennismaken met</a:t>
          </a:r>
        </a:p>
        <a:p>
          <a:r>
            <a:rPr lang="nl-NL" dirty="0"/>
            <a:t>-leerteam</a:t>
          </a:r>
        </a:p>
        <a:p>
          <a:r>
            <a:rPr lang="nl-NL" dirty="0"/>
            <a:t>-collega’s </a:t>
          </a:r>
        </a:p>
        <a:p>
          <a:r>
            <a:rPr lang="nl-NL" dirty="0"/>
            <a:t>-duo LTB</a:t>
          </a:r>
        </a:p>
      </dgm:t>
    </dgm:pt>
    <dgm:pt modelId="{DB58B3FF-9E96-AE4A-9B65-0B27A04FA54F}" type="parTrans" cxnId="{E21B29D2-39C5-424E-A404-F8D42EF13470}">
      <dgm:prSet/>
      <dgm:spPr/>
      <dgm:t>
        <a:bodyPr/>
        <a:lstStyle/>
        <a:p>
          <a:endParaRPr lang="nl-NL"/>
        </a:p>
      </dgm:t>
    </dgm:pt>
    <dgm:pt modelId="{D81B2C6C-6A00-AC42-8CB9-D9AF8EC457A3}" type="sibTrans" cxnId="{E21B29D2-39C5-424E-A404-F8D42EF13470}">
      <dgm:prSet/>
      <dgm:spPr/>
      <dgm:t>
        <a:bodyPr/>
        <a:lstStyle/>
        <a:p>
          <a:endParaRPr lang="nl-NL"/>
        </a:p>
      </dgm:t>
    </dgm:pt>
    <dgm:pt modelId="{8ACD6CD2-2F83-C44B-83B7-259574E8C11C}">
      <dgm:prSet phldrT="[Tekst]"/>
      <dgm:spPr/>
      <dgm:t>
        <a:bodyPr/>
        <a:lstStyle/>
        <a:p>
          <a:r>
            <a:rPr lang="nl-NL" dirty="0"/>
            <a:t>Werkvormen teambuilding</a:t>
          </a:r>
        </a:p>
      </dgm:t>
    </dgm:pt>
    <dgm:pt modelId="{F08C759D-D053-5545-BA22-84904A51EBA4}" type="parTrans" cxnId="{062090D9-92CD-B742-9C06-98B173BC438B}">
      <dgm:prSet/>
      <dgm:spPr/>
      <dgm:t>
        <a:bodyPr/>
        <a:lstStyle/>
        <a:p>
          <a:endParaRPr lang="nl-NL"/>
        </a:p>
      </dgm:t>
    </dgm:pt>
    <dgm:pt modelId="{59B27B75-15A9-4C4E-918D-CAF61AB68B70}" type="sibTrans" cxnId="{062090D9-92CD-B742-9C06-98B173BC438B}">
      <dgm:prSet/>
      <dgm:spPr/>
      <dgm:t>
        <a:bodyPr/>
        <a:lstStyle/>
        <a:p>
          <a:endParaRPr lang="nl-NL"/>
        </a:p>
      </dgm:t>
    </dgm:pt>
    <dgm:pt modelId="{3E4C5608-0C62-EC4C-BAB4-8D351F8368AF}">
      <dgm:prSet phldrT="[Tekst]"/>
      <dgm:spPr/>
      <dgm:t>
        <a:bodyPr/>
        <a:lstStyle/>
        <a:p>
          <a:r>
            <a:rPr lang="nl-NL" dirty="0" err="1"/>
            <a:t>Teamcoaching</a:t>
          </a:r>
          <a:endParaRPr lang="nl-NL" dirty="0"/>
        </a:p>
        <a:p>
          <a:r>
            <a:rPr lang="nl-NL" dirty="0"/>
            <a:t>-Vroemen</a:t>
          </a:r>
        </a:p>
        <a:p>
          <a:r>
            <a:rPr lang="nl-NL" dirty="0"/>
            <a:t>-</a:t>
          </a:r>
          <a:r>
            <a:rPr lang="nl-NL" dirty="0" err="1"/>
            <a:t>Lencioni</a:t>
          </a:r>
          <a:endParaRPr lang="nl-NL" dirty="0"/>
        </a:p>
        <a:p>
          <a:endParaRPr lang="nl-NL" dirty="0"/>
        </a:p>
      </dgm:t>
    </dgm:pt>
    <dgm:pt modelId="{416868C4-14BD-4141-8FBB-67240840CEE0}" type="parTrans" cxnId="{E9E4056B-D8CB-BE4F-9F48-20BBFCE5CE54}">
      <dgm:prSet/>
      <dgm:spPr/>
      <dgm:t>
        <a:bodyPr/>
        <a:lstStyle/>
        <a:p>
          <a:endParaRPr lang="nl-NL"/>
        </a:p>
      </dgm:t>
    </dgm:pt>
    <dgm:pt modelId="{C3F5B776-9C9F-1741-84DE-8A31186C304A}" type="sibTrans" cxnId="{E9E4056B-D8CB-BE4F-9F48-20BBFCE5CE54}">
      <dgm:prSet/>
      <dgm:spPr/>
      <dgm:t>
        <a:bodyPr/>
        <a:lstStyle/>
        <a:p>
          <a:endParaRPr lang="nl-NL"/>
        </a:p>
      </dgm:t>
    </dgm:pt>
    <dgm:pt modelId="{149925F9-C6BF-434B-ADBD-FD326C4BDD86}">
      <dgm:prSet phldrT="[Tekst]"/>
      <dgm:spPr/>
      <dgm:t>
        <a:bodyPr/>
        <a:lstStyle/>
        <a:p>
          <a:r>
            <a:rPr lang="nl-NL" dirty="0"/>
            <a:t>Afspraken maken</a:t>
          </a:r>
        </a:p>
        <a:p>
          <a:r>
            <a:rPr lang="nl-NL" dirty="0"/>
            <a:t>Verwachtingen uitspreken</a:t>
          </a:r>
        </a:p>
      </dgm:t>
    </dgm:pt>
    <dgm:pt modelId="{10666783-6904-7045-9009-8AC0B854617E}" type="parTrans" cxnId="{544AA210-DC15-A44D-9A2B-C01E0DA5CF9A}">
      <dgm:prSet/>
      <dgm:spPr/>
      <dgm:t>
        <a:bodyPr/>
        <a:lstStyle/>
        <a:p>
          <a:endParaRPr lang="nl-NL"/>
        </a:p>
      </dgm:t>
    </dgm:pt>
    <dgm:pt modelId="{D30160ED-B6F7-FC4F-B690-04057E01C663}" type="sibTrans" cxnId="{544AA210-DC15-A44D-9A2B-C01E0DA5CF9A}">
      <dgm:prSet/>
      <dgm:spPr/>
      <dgm:t>
        <a:bodyPr/>
        <a:lstStyle/>
        <a:p>
          <a:endParaRPr lang="nl-NL"/>
        </a:p>
      </dgm:t>
    </dgm:pt>
    <dgm:pt modelId="{91CB9334-D7BA-9A4F-8B24-7739CE755101}">
      <dgm:prSet phldrT="[Tekst]"/>
      <dgm:spPr/>
      <dgm:t>
        <a:bodyPr/>
        <a:lstStyle/>
        <a:p>
          <a:r>
            <a:rPr lang="nl-NL" dirty="0"/>
            <a:t>Rolverdeling, allerlei samenstellingen</a:t>
          </a:r>
        </a:p>
      </dgm:t>
    </dgm:pt>
    <dgm:pt modelId="{C7DF7B11-69DE-0548-92A3-B828D956075F}" type="parTrans" cxnId="{EB2B8B42-AFCB-4843-8B90-43F82F245C8E}">
      <dgm:prSet/>
      <dgm:spPr/>
      <dgm:t>
        <a:bodyPr/>
        <a:lstStyle/>
        <a:p>
          <a:endParaRPr lang="nl-NL"/>
        </a:p>
      </dgm:t>
    </dgm:pt>
    <dgm:pt modelId="{12BF8370-F2DA-B641-8D95-081176AD4084}" type="sibTrans" cxnId="{EB2B8B42-AFCB-4843-8B90-43F82F245C8E}">
      <dgm:prSet/>
      <dgm:spPr/>
      <dgm:t>
        <a:bodyPr/>
        <a:lstStyle/>
        <a:p>
          <a:endParaRPr lang="nl-NL"/>
        </a:p>
      </dgm:t>
    </dgm:pt>
    <dgm:pt modelId="{192A18E0-F15A-974F-A0C3-6C36CC5ACB51}">
      <dgm:prSet phldrT="[Tekst]"/>
      <dgm:spPr/>
      <dgm:t>
        <a:bodyPr/>
        <a:lstStyle/>
        <a:p>
          <a:r>
            <a:rPr lang="nl-NL" dirty="0"/>
            <a:t>ICT op orde</a:t>
          </a:r>
        </a:p>
        <a:p>
          <a:r>
            <a:rPr lang="nl-NL" dirty="0"/>
            <a:t>-Teams</a:t>
          </a:r>
        </a:p>
        <a:p>
          <a:r>
            <a:rPr lang="nl-NL" dirty="0"/>
            <a:t>- Whatsapp</a:t>
          </a:r>
        </a:p>
      </dgm:t>
    </dgm:pt>
    <dgm:pt modelId="{6E107B77-C86D-564C-B5D6-073E571F3137}" type="parTrans" cxnId="{9A3F0602-CB1F-F244-8478-9ED9049A5A10}">
      <dgm:prSet/>
      <dgm:spPr/>
      <dgm:t>
        <a:bodyPr/>
        <a:lstStyle/>
        <a:p>
          <a:endParaRPr lang="nl-NL"/>
        </a:p>
      </dgm:t>
    </dgm:pt>
    <dgm:pt modelId="{91EFF290-EA1F-1E4B-AD4F-400D4102E372}" type="sibTrans" cxnId="{9A3F0602-CB1F-F244-8478-9ED9049A5A10}">
      <dgm:prSet/>
      <dgm:spPr/>
      <dgm:t>
        <a:bodyPr/>
        <a:lstStyle/>
        <a:p>
          <a:endParaRPr lang="nl-NL"/>
        </a:p>
      </dgm:t>
    </dgm:pt>
    <dgm:pt modelId="{A9AB12DA-1A48-3648-B658-620328C9BD3E}">
      <dgm:prSet phldrT="[Tekst]"/>
      <dgm:spPr/>
      <dgm:t>
        <a:bodyPr/>
        <a:lstStyle/>
        <a:p>
          <a:r>
            <a:rPr lang="nl-NL" dirty="0"/>
            <a:t>Check in</a:t>
          </a:r>
        </a:p>
        <a:p>
          <a:r>
            <a:rPr lang="nl-NL" dirty="0"/>
            <a:t>Check out</a:t>
          </a:r>
        </a:p>
      </dgm:t>
    </dgm:pt>
    <dgm:pt modelId="{2DB7EEA0-AC24-E448-B231-716213F80A53}" type="parTrans" cxnId="{94E2D1E0-E6DB-1F46-A595-A2A156735559}">
      <dgm:prSet/>
      <dgm:spPr/>
      <dgm:t>
        <a:bodyPr/>
        <a:lstStyle/>
        <a:p>
          <a:endParaRPr lang="nl-NL"/>
        </a:p>
      </dgm:t>
    </dgm:pt>
    <dgm:pt modelId="{B8B21DEF-6F10-2F4E-AF3F-39AED649E2C5}" type="sibTrans" cxnId="{94E2D1E0-E6DB-1F46-A595-A2A156735559}">
      <dgm:prSet/>
      <dgm:spPr/>
      <dgm:t>
        <a:bodyPr/>
        <a:lstStyle/>
        <a:p>
          <a:endParaRPr lang="nl-NL"/>
        </a:p>
      </dgm:t>
    </dgm:pt>
    <dgm:pt modelId="{2EE3E1CE-F606-4295-8CAA-8704970427B9}" type="pres">
      <dgm:prSet presAssocID="{318E75FB-72DA-3C48-9EC8-9BC17A835047}" presName="Name0" presStyleCnt="0">
        <dgm:presLayoutVars>
          <dgm:chPref val="3"/>
          <dgm:dir/>
          <dgm:animLvl val="lvl"/>
          <dgm:resizeHandles/>
        </dgm:presLayoutVars>
      </dgm:prSet>
      <dgm:spPr/>
    </dgm:pt>
    <dgm:pt modelId="{D0E706B3-7B41-402C-A8E6-360ACC2289B9}" type="pres">
      <dgm:prSet presAssocID="{10E06AF5-5085-BE46-B1AB-ACAC9E4D7358}" presName="horFlow" presStyleCnt="0"/>
      <dgm:spPr/>
    </dgm:pt>
    <dgm:pt modelId="{5EC163D5-245A-4CDA-B161-A9360C8B8D30}" type="pres">
      <dgm:prSet presAssocID="{10E06AF5-5085-BE46-B1AB-ACAC9E4D7358}" presName="bigChev" presStyleLbl="node1" presStyleIdx="0" presStyleCnt="3"/>
      <dgm:spPr/>
    </dgm:pt>
    <dgm:pt modelId="{790A0844-E98E-4B15-8B62-03FF17634384}" type="pres">
      <dgm:prSet presAssocID="{F08C759D-D053-5545-BA22-84904A51EBA4}" presName="parTrans" presStyleCnt="0"/>
      <dgm:spPr/>
    </dgm:pt>
    <dgm:pt modelId="{F73C4374-DE21-46E3-AC5E-19744792391D}" type="pres">
      <dgm:prSet presAssocID="{8ACD6CD2-2F83-C44B-83B7-259574E8C11C}" presName="node" presStyleLbl="alignAccFollowNode1" presStyleIdx="0" presStyleCnt="4">
        <dgm:presLayoutVars>
          <dgm:bulletEnabled val="1"/>
        </dgm:presLayoutVars>
      </dgm:prSet>
      <dgm:spPr/>
    </dgm:pt>
    <dgm:pt modelId="{CEA557B2-203C-4412-A2EF-FCCBEF80E681}" type="pres">
      <dgm:prSet presAssocID="{59B27B75-15A9-4C4E-918D-CAF61AB68B70}" presName="sibTrans" presStyleCnt="0"/>
      <dgm:spPr/>
    </dgm:pt>
    <dgm:pt modelId="{82497327-7FA9-42CD-9A40-54527A324A31}" type="pres">
      <dgm:prSet presAssocID="{3E4C5608-0C62-EC4C-BAB4-8D351F8368AF}" presName="node" presStyleLbl="alignAccFollowNode1" presStyleIdx="1" presStyleCnt="4">
        <dgm:presLayoutVars>
          <dgm:bulletEnabled val="1"/>
        </dgm:presLayoutVars>
      </dgm:prSet>
      <dgm:spPr/>
    </dgm:pt>
    <dgm:pt modelId="{8DAE7074-B858-40FB-96E0-2C2B198DD5C4}" type="pres">
      <dgm:prSet presAssocID="{10E06AF5-5085-BE46-B1AB-ACAC9E4D7358}" presName="vSp" presStyleCnt="0"/>
      <dgm:spPr/>
    </dgm:pt>
    <dgm:pt modelId="{239B3F9A-0715-4C66-9C0C-7160A8E3DBA6}" type="pres">
      <dgm:prSet presAssocID="{149925F9-C6BF-434B-ADBD-FD326C4BDD86}" presName="horFlow" presStyleCnt="0"/>
      <dgm:spPr/>
    </dgm:pt>
    <dgm:pt modelId="{2738D837-4DB0-431C-9D44-7B97C1BB9DF8}" type="pres">
      <dgm:prSet presAssocID="{149925F9-C6BF-434B-ADBD-FD326C4BDD86}" presName="bigChev" presStyleLbl="node1" presStyleIdx="1" presStyleCnt="3"/>
      <dgm:spPr/>
    </dgm:pt>
    <dgm:pt modelId="{7FC619A4-3434-4120-ADD6-94C30E28A71E}" type="pres">
      <dgm:prSet presAssocID="{C7DF7B11-69DE-0548-92A3-B828D956075F}" presName="parTrans" presStyleCnt="0"/>
      <dgm:spPr/>
    </dgm:pt>
    <dgm:pt modelId="{7F5930CB-E064-4FDD-9BEC-0E310CB90CF7}" type="pres">
      <dgm:prSet presAssocID="{91CB9334-D7BA-9A4F-8B24-7739CE755101}" presName="node" presStyleLbl="alignAccFollowNode1" presStyleIdx="2" presStyleCnt="4">
        <dgm:presLayoutVars>
          <dgm:bulletEnabled val="1"/>
        </dgm:presLayoutVars>
      </dgm:prSet>
      <dgm:spPr/>
    </dgm:pt>
    <dgm:pt modelId="{D056860A-E5A2-44AE-B792-2610CC533221}" type="pres">
      <dgm:prSet presAssocID="{149925F9-C6BF-434B-ADBD-FD326C4BDD86}" presName="vSp" presStyleCnt="0"/>
      <dgm:spPr/>
    </dgm:pt>
    <dgm:pt modelId="{EA6BD3E9-4B32-48B4-A308-D23907A59C07}" type="pres">
      <dgm:prSet presAssocID="{192A18E0-F15A-974F-A0C3-6C36CC5ACB51}" presName="horFlow" presStyleCnt="0"/>
      <dgm:spPr/>
    </dgm:pt>
    <dgm:pt modelId="{997551FD-799B-4C4A-AD07-69B5940108FE}" type="pres">
      <dgm:prSet presAssocID="{192A18E0-F15A-974F-A0C3-6C36CC5ACB51}" presName="bigChev" presStyleLbl="node1" presStyleIdx="2" presStyleCnt="3"/>
      <dgm:spPr/>
    </dgm:pt>
    <dgm:pt modelId="{9A9273B3-C73C-46FC-9D24-BBBE5E70CA47}" type="pres">
      <dgm:prSet presAssocID="{2DB7EEA0-AC24-E448-B231-716213F80A53}" presName="parTrans" presStyleCnt="0"/>
      <dgm:spPr/>
    </dgm:pt>
    <dgm:pt modelId="{62C88D96-9207-46D7-AF6A-B564AF8B4A43}" type="pres">
      <dgm:prSet presAssocID="{A9AB12DA-1A48-3648-B658-620328C9BD3E}" presName="node" presStyleLbl="alignAccFollowNode1" presStyleIdx="3" presStyleCnt="4">
        <dgm:presLayoutVars>
          <dgm:bulletEnabled val="1"/>
        </dgm:presLayoutVars>
      </dgm:prSet>
      <dgm:spPr/>
    </dgm:pt>
  </dgm:ptLst>
  <dgm:cxnLst>
    <dgm:cxn modelId="{9A3F0602-CB1F-F244-8478-9ED9049A5A10}" srcId="{318E75FB-72DA-3C48-9EC8-9BC17A835047}" destId="{192A18E0-F15A-974F-A0C3-6C36CC5ACB51}" srcOrd="2" destOrd="0" parTransId="{6E107B77-C86D-564C-B5D6-073E571F3137}" sibTransId="{91EFF290-EA1F-1E4B-AD4F-400D4102E372}"/>
    <dgm:cxn modelId="{6FD6EA08-BD94-4504-BE8F-D94B280EA4AC}" type="presOf" srcId="{149925F9-C6BF-434B-ADBD-FD326C4BDD86}" destId="{2738D837-4DB0-431C-9D44-7B97C1BB9DF8}" srcOrd="0" destOrd="0" presId="urn:microsoft.com/office/officeart/2005/8/layout/lProcess3"/>
    <dgm:cxn modelId="{3DA9EA0C-2E24-4B64-BB96-1B06E05A590A}" type="presOf" srcId="{8ACD6CD2-2F83-C44B-83B7-259574E8C11C}" destId="{F73C4374-DE21-46E3-AC5E-19744792391D}" srcOrd="0" destOrd="0" presId="urn:microsoft.com/office/officeart/2005/8/layout/lProcess3"/>
    <dgm:cxn modelId="{544AA210-DC15-A44D-9A2B-C01E0DA5CF9A}" srcId="{318E75FB-72DA-3C48-9EC8-9BC17A835047}" destId="{149925F9-C6BF-434B-ADBD-FD326C4BDD86}" srcOrd="1" destOrd="0" parTransId="{10666783-6904-7045-9009-8AC0B854617E}" sibTransId="{D30160ED-B6F7-FC4F-B690-04057E01C663}"/>
    <dgm:cxn modelId="{930F2E24-FC2F-4064-8A66-3686C081D20E}" type="presOf" srcId="{318E75FB-72DA-3C48-9EC8-9BC17A835047}" destId="{2EE3E1CE-F606-4295-8CAA-8704970427B9}" srcOrd="0" destOrd="0" presId="urn:microsoft.com/office/officeart/2005/8/layout/lProcess3"/>
    <dgm:cxn modelId="{8B9BAE32-C1B2-44E2-A474-645B9604D331}" type="presOf" srcId="{192A18E0-F15A-974F-A0C3-6C36CC5ACB51}" destId="{997551FD-799B-4C4A-AD07-69B5940108FE}" srcOrd="0" destOrd="0" presId="urn:microsoft.com/office/officeart/2005/8/layout/lProcess3"/>
    <dgm:cxn modelId="{EB2B8B42-AFCB-4843-8B90-43F82F245C8E}" srcId="{149925F9-C6BF-434B-ADBD-FD326C4BDD86}" destId="{91CB9334-D7BA-9A4F-8B24-7739CE755101}" srcOrd="0" destOrd="0" parTransId="{C7DF7B11-69DE-0548-92A3-B828D956075F}" sibTransId="{12BF8370-F2DA-B641-8D95-081176AD4084}"/>
    <dgm:cxn modelId="{7E6BFF68-12A8-4B40-8709-2DF98FF74745}" type="presOf" srcId="{3E4C5608-0C62-EC4C-BAB4-8D351F8368AF}" destId="{82497327-7FA9-42CD-9A40-54527A324A31}" srcOrd="0" destOrd="0" presId="urn:microsoft.com/office/officeart/2005/8/layout/lProcess3"/>
    <dgm:cxn modelId="{E9E4056B-D8CB-BE4F-9F48-20BBFCE5CE54}" srcId="{10E06AF5-5085-BE46-B1AB-ACAC9E4D7358}" destId="{3E4C5608-0C62-EC4C-BAB4-8D351F8368AF}" srcOrd="1" destOrd="0" parTransId="{416868C4-14BD-4141-8FBB-67240840CEE0}" sibTransId="{C3F5B776-9C9F-1741-84DE-8A31186C304A}"/>
    <dgm:cxn modelId="{26024474-4616-4A45-BC8E-B2845067DE54}" type="presOf" srcId="{10E06AF5-5085-BE46-B1AB-ACAC9E4D7358}" destId="{5EC163D5-245A-4CDA-B161-A9360C8B8D30}" srcOrd="0" destOrd="0" presId="urn:microsoft.com/office/officeart/2005/8/layout/lProcess3"/>
    <dgm:cxn modelId="{ADF01187-AD4B-4717-A483-3DD58713F2D9}" type="presOf" srcId="{A9AB12DA-1A48-3648-B658-620328C9BD3E}" destId="{62C88D96-9207-46D7-AF6A-B564AF8B4A43}" srcOrd="0" destOrd="0" presId="urn:microsoft.com/office/officeart/2005/8/layout/lProcess3"/>
    <dgm:cxn modelId="{E21B29D2-39C5-424E-A404-F8D42EF13470}" srcId="{318E75FB-72DA-3C48-9EC8-9BC17A835047}" destId="{10E06AF5-5085-BE46-B1AB-ACAC9E4D7358}" srcOrd="0" destOrd="0" parTransId="{DB58B3FF-9E96-AE4A-9B65-0B27A04FA54F}" sibTransId="{D81B2C6C-6A00-AC42-8CB9-D9AF8EC457A3}"/>
    <dgm:cxn modelId="{062090D9-92CD-B742-9C06-98B173BC438B}" srcId="{10E06AF5-5085-BE46-B1AB-ACAC9E4D7358}" destId="{8ACD6CD2-2F83-C44B-83B7-259574E8C11C}" srcOrd="0" destOrd="0" parTransId="{F08C759D-D053-5545-BA22-84904A51EBA4}" sibTransId="{59B27B75-15A9-4C4E-918D-CAF61AB68B70}"/>
    <dgm:cxn modelId="{F9F5A7D9-496D-443B-A47E-4805FBEDE4C2}" type="presOf" srcId="{91CB9334-D7BA-9A4F-8B24-7739CE755101}" destId="{7F5930CB-E064-4FDD-9BEC-0E310CB90CF7}" srcOrd="0" destOrd="0" presId="urn:microsoft.com/office/officeart/2005/8/layout/lProcess3"/>
    <dgm:cxn modelId="{94E2D1E0-E6DB-1F46-A595-A2A156735559}" srcId="{192A18E0-F15A-974F-A0C3-6C36CC5ACB51}" destId="{A9AB12DA-1A48-3648-B658-620328C9BD3E}" srcOrd="0" destOrd="0" parTransId="{2DB7EEA0-AC24-E448-B231-716213F80A53}" sibTransId="{B8B21DEF-6F10-2F4E-AF3F-39AED649E2C5}"/>
    <dgm:cxn modelId="{2671D76C-1558-404D-B2CA-97FE5F804119}" type="presParOf" srcId="{2EE3E1CE-F606-4295-8CAA-8704970427B9}" destId="{D0E706B3-7B41-402C-A8E6-360ACC2289B9}" srcOrd="0" destOrd="0" presId="urn:microsoft.com/office/officeart/2005/8/layout/lProcess3"/>
    <dgm:cxn modelId="{F16290BC-44D3-49FD-B745-E8608160F991}" type="presParOf" srcId="{D0E706B3-7B41-402C-A8E6-360ACC2289B9}" destId="{5EC163D5-245A-4CDA-B161-A9360C8B8D30}" srcOrd="0" destOrd="0" presId="urn:microsoft.com/office/officeart/2005/8/layout/lProcess3"/>
    <dgm:cxn modelId="{04746707-D77A-4895-85A1-1357969B8197}" type="presParOf" srcId="{D0E706B3-7B41-402C-A8E6-360ACC2289B9}" destId="{790A0844-E98E-4B15-8B62-03FF17634384}" srcOrd="1" destOrd="0" presId="urn:microsoft.com/office/officeart/2005/8/layout/lProcess3"/>
    <dgm:cxn modelId="{74130854-11E9-4F4F-B446-DDD5E7BF0D7C}" type="presParOf" srcId="{D0E706B3-7B41-402C-A8E6-360ACC2289B9}" destId="{F73C4374-DE21-46E3-AC5E-19744792391D}" srcOrd="2" destOrd="0" presId="urn:microsoft.com/office/officeart/2005/8/layout/lProcess3"/>
    <dgm:cxn modelId="{320A715C-73DD-4CCC-A20D-7E1C45AECE5D}" type="presParOf" srcId="{D0E706B3-7B41-402C-A8E6-360ACC2289B9}" destId="{CEA557B2-203C-4412-A2EF-FCCBEF80E681}" srcOrd="3" destOrd="0" presId="urn:microsoft.com/office/officeart/2005/8/layout/lProcess3"/>
    <dgm:cxn modelId="{FC90A220-B551-4436-9BA6-B3DC058CD0BE}" type="presParOf" srcId="{D0E706B3-7B41-402C-A8E6-360ACC2289B9}" destId="{82497327-7FA9-42CD-9A40-54527A324A31}" srcOrd="4" destOrd="0" presId="urn:microsoft.com/office/officeart/2005/8/layout/lProcess3"/>
    <dgm:cxn modelId="{4CB9E9A1-A475-4829-9FB0-9B7E5215F1EB}" type="presParOf" srcId="{2EE3E1CE-F606-4295-8CAA-8704970427B9}" destId="{8DAE7074-B858-40FB-96E0-2C2B198DD5C4}" srcOrd="1" destOrd="0" presId="urn:microsoft.com/office/officeart/2005/8/layout/lProcess3"/>
    <dgm:cxn modelId="{A37E9A45-B71E-43FB-9FDE-CD3D35F68171}" type="presParOf" srcId="{2EE3E1CE-F606-4295-8CAA-8704970427B9}" destId="{239B3F9A-0715-4C66-9C0C-7160A8E3DBA6}" srcOrd="2" destOrd="0" presId="urn:microsoft.com/office/officeart/2005/8/layout/lProcess3"/>
    <dgm:cxn modelId="{0CFD14B7-C70F-4BC5-BD09-DEB71CFFB111}" type="presParOf" srcId="{239B3F9A-0715-4C66-9C0C-7160A8E3DBA6}" destId="{2738D837-4DB0-431C-9D44-7B97C1BB9DF8}" srcOrd="0" destOrd="0" presId="urn:microsoft.com/office/officeart/2005/8/layout/lProcess3"/>
    <dgm:cxn modelId="{79FDE162-9AFB-456E-9421-DC05130DA71A}" type="presParOf" srcId="{239B3F9A-0715-4C66-9C0C-7160A8E3DBA6}" destId="{7FC619A4-3434-4120-ADD6-94C30E28A71E}" srcOrd="1" destOrd="0" presId="urn:microsoft.com/office/officeart/2005/8/layout/lProcess3"/>
    <dgm:cxn modelId="{ADC72DF6-C9BD-4BAD-A9A8-D53E2C6280B3}" type="presParOf" srcId="{239B3F9A-0715-4C66-9C0C-7160A8E3DBA6}" destId="{7F5930CB-E064-4FDD-9BEC-0E310CB90CF7}" srcOrd="2" destOrd="0" presId="urn:microsoft.com/office/officeart/2005/8/layout/lProcess3"/>
    <dgm:cxn modelId="{026D53B3-1467-4A01-BF84-E68FE6887C29}" type="presParOf" srcId="{2EE3E1CE-F606-4295-8CAA-8704970427B9}" destId="{D056860A-E5A2-44AE-B792-2610CC533221}" srcOrd="3" destOrd="0" presId="urn:microsoft.com/office/officeart/2005/8/layout/lProcess3"/>
    <dgm:cxn modelId="{6C564C69-870D-4914-8C75-29861F229543}" type="presParOf" srcId="{2EE3E1CE-F606-4295-8CAA-8704970427B9}" destId="{EA6BD3E9-4B32-48B4-A308-D23907A59C07}" srcOrd="4" destOrd="0" presId="urn:microsoft.com/office/officeart/2005/8/layout/lProcess3"/>
    <dgm:cxn modelId="{97655A9D-0793-4403-96D4-6559040351D0}" type="presParOf" srcId="{EA6BD3E9-4B32-48B4-A308-D23907A59C07}" destId="{997551FD-799B-4C4A-AD07-69B5940108FE}" srcOrd="0" destOrd="0" presId="urn:microsoft.com/office/officeart/2005/8/layout/lProcess3"/>
    <dgm:cxn modelId="{0E412C42-6166-4E4E-88DE-5E4E90A1EC85}" type="presParOf" srcId="{EA6BD3E9-4B32-48B4-A308-D23907A59C07}" destId="{9A9273B3-C73C-46FC-9D24-BBBE5E70CA47}" srcOrd="1" destOrd="0" presId="urn:microsoft.com/office/officeart/2005/8/layout/lProcess3"/>
    <dgm:cxn modelId="{70144ACA-ED14-4956-B058-AB3C055EF8D5}" type="presParOf" srcId="{EA6BD3E9-4B32-48B4-A308-D23907A59C07}" destId="{62C88D96-9207-46D7-AF6A-B564AF8B4A43}" srcOrd="2"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469BD3C-30E8-7346-A2B1-829F8DEFA3E5}" type="doc">
      <dgm:prSet loTypeId="urn:microsoft.com/office/officeart/2005/8/layout/lProcess3" loCatId="process" qsTypeId="urn:microsoft.com/office/officeart/2005/8/quickstyle/simple1" qsCatId="simple" csTypeId="urn:microsoft.com/office/officeart/2005/8/colors/accent4_2" csCatId="accent4" phldr="1"/>
      <dgm:spPr/>
      <dgm:t>
        <a:bodyPr/>
        <a:lstStyle/>
        <a:p>
          <a:endParaRPr lang="nl-NL"/>
        </a:p>
      </dgm:t>
    </dgm:pt>
    <dgm:pt modelId="{E69EC119-D826-444B-8D68-5ADA91DF5ED8}">
      <dgm:prSet phldrT="[Tekst]"/>
      <dgm:spPr/>
      <dgm:t>
        <a:bodyPr/>
        <a:lstStyle/>
        <a:p>
          <a:pPr>
            <a:lnSpc>
              <a:spcPct val="100000"/>
            </a:lnSpc>
          </a:pPr>
          <a:r>
            <a:rPr lang="nl-NL" dirty="0"/>
            <a:t>Onderzoek:</a:t>
          </a:r>
        </a:p>
        <a:p>
          <a:pPr>
            <a:lnSpc>
              <a:spcPct val="100000"/>
            </a:lnSpc>
          </a:pPr>
          <a:r>
            <a:rPr lang="nl-NL" dirty="0"/>
            <a:t>- Observatie</a:t>
          </a:r>
        </a:p>
        <a:p>
          <a:pPr>
            <a:lnSpc>
              <a:spcPct val="100000"/>
            </a:lnSpc>
          </a:pPr>
          <a:r>
            <a:rPr lang="nl-NL" dirty="0"/>
            <a:t>- Literatuur</a:t>
          </a:r>
        </a:p>
      </dgm:t>
    </dgm:pt>
    <dgm:pt modelId="{60A89779-5236-444B-A58E-6D3EE0D474A3}" type="parTrans" cxnId="{1FD6E026-B5F3-E94E-BA51-167DDCEA00CC}">
      <dgm:prSet/>
      <dgm:spPr/>
      <dgm:t>
        <a:bodyPr/>
        <a:lstStyle/>
        <a:p>
          <a:endParaRPr lang="nl-NL"/>
        </a:p>
      </dgm:t>
    </dgm:pt>
    <dgm:pt modelId="{E28AA5A5-B24A-E041-8044-E7FEF9A749A9}" type="sibTrans" cxnId="{1FD6E026-B5F3-E94E-BA51-167DDCEA00CC}">
      <dgm:prSet/>
      <dgm:spPr/>
      <dgm:t>
        <a:bodyPr/>
        <a:lstStyle/>
        <a:p>
          <a:endParaRPr lang="nl-NL"/>
        </a:p>
      </dgm:t>
    </dgm:pt>
    <dgm:pt modelId="{0450937E-045F-404E-AEC6-8C344FE40AA7}">
      <dgm:prSet phldrT="[Tekst]"/>
      <dgm:spPr/>
      <dgm:t>
        <a:bodyPr/>
        <a:lstStyle/>
        <a:p>
          <a:pPr>
            <a:lnSpc>
              <a:spcPct val="100000"/>
            </a:lnSpc>
          </a:pPr>
          <a:r>
            <a:rPr lang="nl-NL" dirty="0"/>
            <a:t>experimenten</a:t>
          </a:r>
        </a:p>
      </dgm:t>
    </dgm:pt>
    <dgm:pt modelId="{907FFEC2-4138-2844-ADED-80E389633C03}" type="parTrans" cxnId="{EC3CCA61-D982-1E44-B359-5BA00D1205B5}">
      <dgm:prSet/>
      <dgm:spPr/>
      <dgm:t>
        <a:bodyPr/>
        <a:lstStyle/>
        <a:p>
          <a:endParaRPr lang="nl-NL"/>
        </a:p>
      </dgm:t>
    </dgm:pt>
    <dgm:pt modelId="{1875B260-7CF9-8C46-BC84-9464DB64F175}" type="sibTrans" cxnId="{EC3CCA61-D982-1E44-B359-5BA00D1205B5}">
      <dgm:prSet/>
      <dgm:spPr/>
      <dgm:t>
        <a:bodyPr/>
        <a:lstStyle/>
        <a:p>
          <a:endParaRPr lang="nl-NL"/>
        </a:p>
      </dgm:t>
    </dgm:pt>
    <dgm:pt modelId="{5BE727EA-4226-2047-AFE8-915E681C3C88}">
      <dgm:prSet phldrT="[Tekst]"/>
      <dgm:spPr/>
      <dgm:t>
        <a:bodyPr/>
        <a:lstStyle/>
        <a:p>
          <a:pPr>
            <a:lnSpc>
              <a:spcPct val="100000"/>
            </a:lnSpc>
          </a:pPr>
          <a:r>
            <a:rPr lang="nl-NL" dirty="0"/>
            <a:t>Ophalen bij praktijkorganisatie</a:t>
          </a:r>
        </a:p>
      </dgm:t>
    </dgm:pt>
    <dgm:pt modelId="{C7D2AF1A-571E-5747-84EE-C6A3BD0DD477}" type="parTrans" cxnId="{3FCF866D-0AB2-8E48-9AA9-98F5706FEAF3}">
      <dgm:prSet/>
      <dgm:spPr/>
      <dgm:t>
        <a:bodyPr/>
        <a:lstStyle/>
        <a:p>
          <a:endParaRPr lang="nl-NL"/>
        </a:p>
      </dgm:t>
    </dgm:pt>
    <dgm:pt modelId="{DB92555C-51C2-BD49-A9F4-47CC0652CD03}" type="sibTrans" cxnId="{3FCF866D-0AB2-8E48-9AA9-98F5706FEAF3}">
      <dgm:prSet/>
      <dgm:spPr/>
      <dgm:t>
        <a:bodyPr/>
        <a:lstStyle/>
        <a:p>
          <a:endParaRPr lang="nl-NL"/>
        </a:p>
      </dgm:t>
    </dgm:pt>
    <dgm:pt modelId="{1B4B9BDE-1A37-FD40-B817-DFE00FF6DAC3}">
      <dgm:prSet phldrT="[Tekst]"/>
      <dgm:spPr/>
      <dgm:t>
        <a:bodyPr/>
        <a:lstStyle/>
        <a:p>
          <a:pPr>
            <a:lnSpc>
              <a:spcPct val="100000"/>
            </a:lnSpc>
          </a:pPr>
          <a:r>
            <a:rPr lang="nl-NL" dirty="0"/>
            <a:t>Gesprekken experts</a:t>
          </a:r>
        </a:p>
      </dgm:t>
    </dgm:pt>
    <dgm:pt modelId="{F4D4F6E2-502E-5046-A495-77AF9EF227A1}" type="parTrans" cxnId="{8552ADB9-7B77-0E46-9F05-C6B147998ED0}">
      <dgm:prSet/>
      <dgm:spPr/>
      <dgm:t>
        <a:bodyPr/>
        <a:lstStyle/>
        <a:p>
          <a:endParaRPr lang="nl-NL"/>
        </a:p>
      </dgm:t>
    </dgm:pt>
    <dgm:pt modelId="{C0DB69F0-3965-3D40-9DF2-0FF5CA3B1257}" type="sibTrans" cxnId="{8552ADB9-7B77-0E46-9F05-C6B147998ED0}">
      <dgm:prSet/>
      <dgm:spPr/>
      <dgm:t>
        <a:bodyPr/>
        <a:lstStyle/>
        <a:p>
          <a:endParaRPr lang="nl-NL"/>
        </a:p>
      </dgm:t>
    </dgm:pt>
    <dgm:pt modelId="{840357EA-76BF-9E44-95B1-E6BF27AC7BD6}">
      <dgm:prSet phldrT="[Tekst]"/>
      <dgm:spPr/>
      <dgm:t>
        <a:bodyPr/>
        <a:lstStyle/>
        <a:p>
          <a:pPr>
            <a:lnSpc>
              <a:spcPct val="100000"/>
            </a:lnSpc>
          </a:pPr>
          <a:r>
            <a:rPr lang="nl-NL" dirty="0"/>
            <a:t>Eerste producten presenteren</a:t>
          </a:r>
        </a:p>
      </dgm:t>
    </dgm:pt>
    <dgm:pt modelId="{73CE14B6-0A52-4542-95DE-6FDD3995D4E6}" type="parTrans" cxnId="{249A6DB6-63D1-EA46-8B20-0506B82750F9}">
      <dgm:prSet/>
      <dgm:spPr/>
      <dgm:t>
        <a:bodyPr/>
        <a:lstStyle/>
        <a:p>
          <a:endParaRPr lang="nl-NL"/>
        </a:p>
      </dgm:t>
    </dgm:pt>
    <dgm:pt modelId="{06FED82F-DD3E-EC4F-9EB9-29EFEFA9174B}" type="sibTrans" cxnId="{249A6DB6-63D1-EA46-8B20-0506B82750F9}">
      <dgm:prSet/>
      <dgm:spPr/>
      <dgm:t>
        <a:bodyPr/>
        <a:lstStyle/>
        <a:p>
          <a:endParaRPr lang="nl-NL"/>
        </a:p>
      </dgm:t>
    </dgm:pt>
    <dgm:pt modelId="{18B24B39-E30F-F541-90FB-7667C0A39505}">
      <dgm:prSet phldrT="[Tekst]"/>
      <dgm:spPr/>
      <dgm:t>
        <a:bodyPr/>
        <a:lstStyle/>
        <a:p>
          <a:pPr>
            <a:lnSpc>
              <a:spcPct val="100000"/>
            </a:lnSpc>
          </a:pPr>
          <a:r>
            <a:rPr lang="nl-NL" dirty="0"/>
            <a:t>Verbinden aan eigen doelen studenten</a:t>
          </a:r>
        </a:p>
      </dgm:t>
    </dgm:pt>
    <dgm:pt modelId="{C73A860B-993F-1B49-AE47-D32AE3C353BF}" type="parTrans" cxnId="{1A9EE34D-32FF-E14E-A612-167F9D5BBA00}">
      <dgm:prSet/>
      <dgm:spPr/>
      <dgm:t>
        <a:bodyPr/>
        <a:lstStyle/>
        <a:p>
          <a:endParaRPr lang="nl-NL"/>
        </a:p>
      </dgm:t>
    </dgm:pt>
    <dgm:pt modelId="{F3802E44-B35E-754C-8CEA-CB89C341097D}" type="sibTrans" cxnId="{1A9EE34D-32FF-E14E-A612-167F9D5BBA00}">
      <dgm:prSet/>
      <dgm:spPr/>
      <dgm:t>
        <a:bodyPr/>
        <a:lstStyle/>
        <a:p>
          <a:endParaRPr lang="nl-NL"/>
        </a:p>
      </dgm:t>
    </dgm:pt>
    <dgm:pt modelId="{730418C8-C53A-EE4E-8B30-C2D060A80601}">
      <dgm:prSet phldrT="[Tekst]"/>
      <dgm:spPr/>
      <dgm:t>
        <a:bodyPr/>
        <a:lstStyle/>
        <a:p>
          <a:pPr>
            <a:lnSpc>
              <a:spcPct val="100000"/>
            </a:lnSpc>
          </a:pPr>
          <a:r>
            <a:rPr lang="nl-NL" dirty="0"/>
            <a:t>Formuleren tijdpad</a:t>
          </a:r>
        </a:p>
      </dgm:t>
    </dgm:pt>
    <dgm:pt modelId="{644A4D73-F4C2-A347-B26A-AACF349815D8}" type="parTrans" cxnId="{5B74F95D-0BF9-AD49-AF1A-6C1D74A608A2}">
      <dgm:prSet/>
      <dgm:spPr/>
      <dgm:t>
        <a:bodyPr/>
        <a:lstStyle/>
        <a:p>
          <a:endParaRPr lang="nl-NL"/>
        </a:p>
      </dgm:t>
    </dgm:pt>
    <dgm:pt modelId="{A8DA6318-B868-3546-BEBB-C0096742089B}" type="sibTrans" cxnId="{5B74F95D-0BF9-AD49-AF1A-6C1D74A608A2}">
      <dgm:prSet/>
      <dgm:spPr/>
      <dgm:t>
        <a:bodyPr/>
        <a:lstStyle/>
        <a:p>
          <a:endParaRPr lang="nl-NL"/>
        </a:p>
      </dgm:t>
    </dgm:pt>
    <dgm:pt modelId="{DBD35785-A43B-1B47-9C00-2674DF8EDA0C}">
      <dgm:prSet/>
      <dgm:spPr/>
      <dgm:t>
        <a:bodyPr/>
        <a:lstStyle/>
        <a:p>
          <a:pPr>
            <a:lnSpc>
              <a:spcPct val="100000"/>
            </a:lnSpc>
          </a:pPr>
          <a:r>
            <a:rPr lang="nl-NL" dirty="0"/>
            <a:t>Evalueren</a:t>
          </a:r>
        </a:p>
      </dgm:t>
    </dgm:pt>
    <dgm:pt modelId="{A5E5C8FF-A795-EA4B-A3A9-7F32492AD938}" type="parTrans" cxnId="{66DE0BA7-5351-724C-BEC2-92B15479A1C2}">
      <dgm:prSet/>
      <dgm:spPr/>
      <dgm:t>
        <a:bodyPr/>
        <a:lstStyle/>
        <a:p>
          <a:endParaRPr lang="nl-NL"/>
        </a:p>
      </dgm:t>
    </dgm:pt>
    <dgm:pt modelId="{6FAE06C3-F9AB-E84F-B10F-FA55E14FB4CC}" type="sibTrans" cxnId="{66DE0BA7-5351-724C-BEC2-92B15479A1C2}">
      <dgm:prSet/>
      <dgm:spPr/>
      <dgm:t>
        <a:bodyPr/>
        <a:lstStyle/>
        <a:p>
          <a:endParaRPr lang="nl-NL"/>
        </a:p>
      </dgm:t>
    </dgm:pt>
    <dgm:pt modelId="{1A8845BB-FBBC-4140-A0F9-846B1C891087}">
      <dgm:prSet/>
      <dgm:spPr/>
      <dgm:t>
        <a:bodyPr/>
        <a:lstStyle/>
        <a:p>
          <a:pPr>
            <a:lnSpc>
              <a:spcPct val="100000"/>
            </a:lnSpc>
          </a:pPr>
          <a:r>
            <a:rPr lang="nl-NL" dirty="0"/>
            <a:t>Oriënteren op vraagstuk</a:t>
          </a:r>
        </a:p>
      </dgm:t>
    </dgm:pt>
    <dgm:pt modelId="{BF6F7BD2-6C66-8D4B-8C8E-E5DC4510823B}" type="parTrans" cxnId="{410F8474-AE56-044C-9C2C-2734FFBD4185}">
      <dgm:prSet/>
      <dgm:spPr/>
      <dgm:t>
        <a:bodyPr/>
        <a:lstStyle/>
        <a:p>
          <a:endParaRPr lang="nl-NL"/>
        </a:p>
      </dgm:t>
    </dgm:pt>
    <dgm:pt modelId="{F564E70A-5DD3-984D-9823-B4624D07CC15}" type="sibTrans" cxnId="{410F8474-AE56-044C-9C2C-2734FFBD4185}">
      <dgm:prSet/>
      <dgm:spPr/>
      <dgm:t>
        <a:bodyPr/>
        <a:lstStyle/>
        <a:p>
          <a:endParaRPr lang="nl-NL"/>
        </a:p>
      </dgm:t>
    </dgm:pt>
    <dgm:pt modelId="{2A05B3D6-F3C2-4699-8FF0-E3796929D66A}" type="pres">
      <dgm:prSet presAssocID="{5469BD3C-30E8-7346-A2B1-829F8DEFA3E5}" presName="Name0" presStyleCnt="0">
        <dgm:presLayoutVars>
          <dgm:chPref val="3"/>
          <dgm:dir/>
          <dgm:animLvl val="lvl"/>
          <dgm:resizeHandles/>
        </dgm:presLayoutVars>
      </dgm:prSet>
      <dgm:spPr/>
    </dgm:pt>
    <dgm:pt modelId="{CD8C5114-99AC-418F-B793-C22CD6321FE2}" type="pres">
      <dgm:prSet presAssocID="{1A8845BB-FBBC-4140-A0F9-846B1C891087}" presName="horFlow" presStyleCnt="0"/>
      <dgm:spPr/>
    </dgm:pt>
    <dgm:pt modelId="{99E10C8E-59D0-487F-AD3F-0401FCFCCA9E}" type="pres">
      <dgm:prSet presAssocID="{1A8845BB-FBBC-4140-A0F9-846B1C891087}" presName="bigChev" presStyleLbl="node1" presStyleIdx="0" presStyleCnt="3"/>
      <dgm:spPr/>
    </dgm:pt>
    <dgm:pt modelId="{0263AE92-052A-45DB-AA77-30ABE4E52D74}" type="pres">
      <dgm:prSet presAssocID="{60A89779-5236-444B-A58E-6D3EE0D474A3}" presName="parTrans" presStyleCnt="0"/>
      <dgm:spPr/>
    </dgm:pt>
    <dgm:pt modelId="{1535A5BA-5923-435D-AFA9-A42A39DB388C}" type="pres">
      <dgm:prSet presAssocID="{E69EC119-D826-444B-8D68-5ADA91DF5ED8}" presName="node" presStyleLbl="alignAccFollowNode1" presStyleIdx="0" presStyleCnt="6">
        <dgm:presLayoutVars>
          <dgm:bulletEnabled val="1"/>
        </dgm:presLayoutVars>
      </dgm:prSet>
      <dgm:spPr/>
    </dgm:pt>
    <dgm:pt modelId="{03B99E89-B13B-416D-BEAB-05A4FE864588}" type="pres">
      <dgm:prSet presAssocID="{E28AA5A5-B24A-E041-8044-E7FEF9A749A9}" presName="sibTrans" presStyleCnt="0"/>
      <dgm:spPr/>
    </dgm:pt>
    <dgm:pt modelId="{9022099C-D3BB-4161-AE31-AF19F65DE19E}" type="pres">
      <dgm:prSet presAssocID="{0450937E-045F-404E-AEC6-8C344FE40AA7}" presName="node" presStyleLbl="alignAccFollowNode1" presStyleIdx="1" presStyleCnt="6">
        <dgm:presLayoutVars>
          <dgm:bulletEnabled val="1"/>
        </dgm:presLayoutVars>
      </dgm:prSet>
      <dgm:spPr/>
    </dgm:pt>
    <dgm:pt modelId="{9C7A12FF-EC2B-433A-836D-CBB177136B63}" type="pres">
      <dgm:prSet presAssocID="{1A8845BB-FBBC-4140-A0F9-846B1C891087}" presName="vSp" presStyleCnt="0"/>
      <dgm:spPr/>
    </dgm:pt>
    <dgm:pt modelId="{B0F12511-3A56-4D1B-9E48-131B8B1BE373}" type="pres">
      <dgm:prSet presAssocID="{5BE727EA-4226-2047-AFE8-915E681C3C88}" presName="horFlow" presStyleCnt="0"/>
      <dgm:spPr/>
    </dgm:pt>
    <dgm:pt modelId="{E9A32F3C-81A7-4F41-9FEC-0523F507467D}" type="pres">
      <dgm:prSet presAssocID="{5BE727EA-4226-2047-AFE8-915E681C3C88}" presName="bigChev" presStyleLbl="node1" presStyleIdx="1" presStyleCnt="3"/>
      <dgm:spPr/>
    </dgm:pt>
    <dgm:pt modelId="{17CF38F9-392E-49B7-8FED-089309F458C3}" type="pres">
      <dgm:prSet presAssocID="{F4D4F6E2-502E-5046-A495-77AF9EF227A1}" presName="parTrans" presStyleCnt="0"/>
      <dgm:spPr/>
    </dgm:pt>
    <dgm:pt modelId="{024E137D-97B5-49B4-A47B-C4EE4C3B6509}" type="pres">
      <dgm:prSet presAssocID="{1B4B9BDE-1A37-FD40-B817-DFE00FF6DAC3}" presName="node" presStyleLbl="alignAccFollowNode1" presStyleIdx="2" presStyleCnt="6">
        <dgm:presLayoutVars>
          <dgm:bulletEnabled val="1"/>
        </dgm:presLayoutVars>
      </dgm:prSet>
      <dgm:spPr/>
    </dgm:pt>
    <dgm:pt modelId="{4B6F54BD-C8FA-42A3-A122-B69AD2541F2D}" type="pres">
      <dgm:prSet presAssocID="{C0DB69F0-3965-3D40-9DF2-0FF5CA3B1257}" presName="sibTrans" presStyleCnt="0"/>
      <dgm:spPr/>
    </dgm:pt>
    <dgm:pt modelId="{78AB2747-E45B-447C-A26B-8F5792332CCA}" type="pres">
      <dgm:prSet presAssocID="{840357EA-76BF-9E44-95B1-E6BF27AC7BD6}" presName="node" presStyleLbl="alignAccFollowNode1" presStyleIdx="3" presStyleCnt="6">
        <dgm:presLayoutVars>
          <dgm:bulletEnabled val="1"/>
        </dgm:presLayoutVars>
      </dgm:prSet>
      <dgm:spPr/>
    </dgm:pt>
    <dgm:pt modelId="{89C2ACF2-7129-4270-AD8F-6A07C1094378}" type="pres">
      <dgm:prSet presAssocID="{5BE727EA-4226-2047-AFE8-915E681C3C88}" presName="vSp" presStyleCnt="0"/>
      <dgm:spPr/>
    </dgm:pt>
    <dgm:pt modelId="{32F00112-8D62-48A0-AB86-E64A218332F9}" type="pres">
      <dgm:prSet presAssocID="{18B24B39-E30F-F541-90FB-7667C0A39505}" presName="horFlow" presStyleCnt="0"/>
      <dgm:spPr/>
    </dgm:pt>
    <dgm:pt modelId="{72F609AD-35FA-4917-89AD-6889108D37BF}" type="pres">
      <dgm:prSet presAssocID="{18B24B39-E30F-F541-90FB-7667C0A39505}" presName="bigChev" presStyleLbl="node1" presStyleIdx="2" presStyleCnt="3"/>
      <dgm:spPr/>
    </dgm:pt>
    <dgm:pt modelId="{60279BF7-EACE-4E63-BBA6-B6D277A2DF5E}" type="pres">
      <dgm:prSet presAssocID="{644A4D73-F4C2-A347-B26A-AACF349815D8}" presName="parTrans" presStyleCnt="0"/>
      <dgm:spPr/>
    </dgm:pt>
    <dgm:pt modelId="{D4654740-C725-4537-8E45-1BF67CE37CC9}" type="pres">
      <dgm:prSet presAssocID="{730418C8-C53A-EE4E-8B30-C2D060A80601}" presName="node" presStyleLbl="alignAccFollowNode1" presStyleIdx="4" presStyleCnt="6">
        <dgm:presLayoutVars>
          <dgm:bulletEnabled val="1"/>
        </dgm:presLayoutVars>
      </dgm:prSet>
      <dgm:spPr/>
    </dgm:pt>
    <dgm:pt modelId="{7088EE79-BCD3-454C-A421-2EFFFDA84282}" type="pres">
      <dgm:prSet presAssocID="{A8DA6318-B868-3546-BEBB-C0096742089B}" presName="sibTrans" presStyleCnt="0"/>
      <dgm:spPr/>
    </dgm:pt>
    <dgm:pt modelId="{F2AF2425-63E5-4FE8-87C5-7AE390EF7F12}" type="pres">
      <dgm:prSet presAssocID="{DBD35785-A43B-1B47-9C00-2674DF8EDA0C}" presName="node" presStyleLbl="alignAccFollowNode1" presStyleIdx="5" presStyleCnt="6">
        <dgm:presLayoutVars>
          <dgm:bulletEnabled val="1"/>
        </dgm:presLayoutVars>
      </dgm:prSet>
      <dgm:spPr/>
    </dgm:pt>
  </dgm:ptLst>
  <dgm:cxnLst>
    <dgm:cxn modelId="{4A89770E-D3B1-4141-ADB2-826A45D1070C}" type="presOf" srcId="{E69EC119-D826-444B-8D68-5ADA91DF5ED8}" destId="{1535A5BA-5923-435D-AFA9-A42A39DB388C}" srcOrd="0" destOrd="0" presId="urn:microsoft.com/office/officeart/2005/8/layout/lProcess3"/>
    <dgm:cxn modelId="{1FD6E026-B5F3-E94E-BA51-167DDCEA00CC}" srcId="{1A8845BB-FBBC-4140-A0F9-846B1C891087}" destId="{E69EC119-D826-444B-8D68-5ADA91DF5ED8}" srcOrd="0" destOrd="0" parTransId="{60A89779-5236-444B-A58E-6D3EE0D474A3}" sibTransId="{E28AA5A5-B24A-E041-8044-E7FEF9A749A9}"/>
    <dgm:cxn modelId="{AA5ED137-AAD1-4F18-B71F-6539F72C5114}" type="presOf" srcId="{840357EA-76BF-9E44-95B1-E6BF27AC7BD6}" destId="{78AB2747-E45B-447C-A26B-8F5792332CCA}" srcOrd="0" destOrd="0" presId="urn:microsoft.com/office/officeart/2005/8/layout/lProcess3"/>
    <dgm:cxn modelId="{5B74F95D-0BF9-AD49-AF1A-6C1D74A608A2}" srcId="{18B24B39-E30F-F541-90FB-7667C0A39505}" destId="{730418C8-C53A-EE4E-8B30-C2D060A80601}" srcOrd="0" destOrd="0" parTransId="{644A4D73-F4C2-A347-B26A-AACF349815D8}" sibTransId="{A8DA6318-B868-3546-BEBB-C0096742089B}"/>
    <dgm:cxn modelId="{EC3CCA61-D982-1E44-B359-5BA00D1205B5}" srcId="{1A8845BB-FBBC-4140-A0F9-846B1C891087}" destId="{0450937E-045F-404E-AEC6-8C344FE40AA7}" srcOrd="1" destOrd="0" parTransId="{907FFEC2-4138-2844-ADED-80E389633C03}" sibTransId="{1875B260-7CF9-8C46-BC84-9464DB64F175}"/>
    <dgm:cxn modelId="{086A336C-1806-46A1-84D8-007589AC244B}" type="presOf" srcId="{730418C8-C53A-EE4E-8B30-C2D060A80601}" destId="{D4654740-C725-4537-8E45-1BF67CE37CC9}" srcOrd="0" destOrd="0" presId="urn:microsoft.com/office/officeart/2005/8/layout/lProcess3"/>
    <dgm:cxn modelId="{3FCF866D-0AB2-8E48-9AA9-98F5706FEAF3}" srcId="{5469BD3C-30E8-7346-A2B1-829F8DEFA3E5}" destId="{5BE727EA-4226-2047-AFE8-915E681C3C88}" srcOrd="1" destOrd="0" parTransId="{C7D2AF1A-571E-5747-84EE-C6A3BD0DD477}" sibTransId="{DB92555C-51C2-BD49-A9F4-47CC0652CD03}"/>
    <dgm:cxn modelId="{1A9EE34D-32FF-E14E-A612-167F9D5BBA00}" srcId="{5469BD3C-30E8-7346-A2B1-829F8DEFA3E5}" destId="{18B24B39-E30F-F541-90FB-7667C0A39505}" srcOrd="2" destOrd="0" parTransId="{C73A860B-993F-1B49-AE47-D32AE3C353BF}" sibTransId="{F3802E44-B35E-754C-8CEA-CB89C341097D}"/>
    <dgm:cxn modelId="{C5881B4F-3CE5-4CA9-A54B-9F8D12401340}" type="presOf" srcId="{0450937E-045F-404E-AEC6-8C344FE40AA7}" destId="{9022099C-D3BB-4161-AE31-AF19F65DE19E}" srcOrd="0" destOrd="0" presId="urn:microsoft.com/office/officeart/2005/8/layout/lProcess3"/>
    <dgm:cxn modelId="{98E1E071-D32A-4217-839C-67120BCF108D}" type="presOf" srcId="{5BE727EA-4226-2047-AFE8-915E681C3C88}" destId="{E9A32F3C-81A7-4F41-9FEC-0523F507467D}" srcOrd="0" destOrd="0" presId="urn:microsoft.com/office/officeart/2005/8/layout/lProcess3"/>
    <dgm:cxn modelId="{410F8474-AE56-044C-9C2C-2734FFBD4185}" srcId="{5469BD3C-30E8-7346-A2B1-829F8DEFA3E5}" destId="{1A8845BB-FBBC-4140-A0F9-846B1C891087}" srcOrd="0" destOrd="0" parTransId="{BF6F7BD2-6C66-8D4B-8C8E-E5DC4510823B}" sibTransId="{F564E70A-5DD3-984D-9823-B4624D07CC15}"/>
    <dgm:cxn modelId="{66DE0BA7-5351-724C-BEC2-92B15479A1C2}" srcId="{18B24B39-E30F-F541-90FB-7667C0A39505}" destId="{DBD35785-A43B-1B47-9C00-2674DF8EDA0C}" srcOrd="1" destOrd="0" parTransId="{A5E5C8FF-A795-EA4B-A3A9-7F32492AD938}" sibTransId="{6FAE06C3-F9AB-E84F-B10F-FA55E14FB4CC}"/>
    <dgm:cxn modelId="{249A6DB6-63D1-EA46-8B20-0506B82750F9}" srcId="{5BE727EA-4226-2047-AFE8-915E681C3C88}" destId="{840357EA-76BF-9E44-95B1-E6BF27AC7BD6}" srcOrd="1" destOrd="0" parTransId="{73CE14B6-0A52-4542-95DE-6FDD3995D4E6}" sibTransId="{06FED82F-DD3E-EC4F-9EB9-29EFEFA9174B}"/>
    <dgm:cxn modelId="{8552ADB9-7B77-0E46-9F05-C6B147998ED0}" srcId="{5BE727EA-4226-2047-AFE8-915E681C3C88}" destId="{1B4B9BDE-1A37-FD40-B817-DFE00FF6DAC3}" srcOrd="0" destOrd="0" parTransId="{F4D4F6E2-502E-5046-A495-77AF9EF227A1}" sibTransId="{C0DB69F0-3965-3D40-9DF2-0FF5CA3B1257}"/>
    <dgm:cxn modelId="{CB97C0CA-702B-44E1-A634-33E81800C2C4}" type="presOf" srcId="{1A8845BB-FBBC-4140-A0F9-846B1C891087}" destId="{99E10C8E-59D0-487F-AD3F-0401FCFCCA9E}" srcOrd="0" destOrd="0" presId="urn:microsoft.com/office/officeart/2005/8/layout/lProcess3"/>
    <dgm:cxn modelId="{726A84DF-71C0-48A5-BFC6-88B894022EC0}" type="presOf" srcId="{5469BD3C-30E8-7346-A2B1-829F8DEFA3E5}" destId="{2A05B3D6-F3C2-4699-8FF0-E3796929D66A}" srcOrd="0" destOrd="0" presId="urn:microsoft.com/office/officeart/2005/8/layout/lProcess3"/>
    <dgm:cxn modelId="{BB49FEE4-C137-4D54-A602-91AA0CE1FF3B}" type="presOf" srcId="{1B4B9BDE-1A37-FD40-B817-DFE00FF6DAC3}" destId="{024E137D-97B5-49B4-A47B-C4EE4C3B6509}" srcOrd="0" destOrd="0" presId="urn:microsoft.com/office/officeart/2005/8/layout/lProcess3"/>
    <dgm:cxn modelId="{FC9341E7-62CB-4301-84F4-F3524CDEAD40}" type="presOf" srcId="{DBD35785-A43B-1B47-9C00-2674DF8EDA0C}" destId="{F2AF2425-63E5-4FE8-87C5-7AE390EF7F12}" srcOrd="0" destOrd="0" presId="urn:microsoft.com/office/officeart/2005/8/layout/lProcess3"/>
    <dgm:cxn modelId="{986AD2FC-F18A-4982-B2AC-92FD7A9DEB93}" type="presOf" srcId="{18B24B39-E30F-F541-90FB-7667C0A39505}" destId="{72F609AD-35FA-4917-89AD-6889108D37BF}" srcOrd="0" destOrd="0" presId="urn:microsoft.com/office/officeart/2005/8/layout/lProcess3"/>
    <dgm:cxn modelId="{51C35AFD-D639-419C-8D0B-98141CED4C54}" type="presParOf" srcId="{2A05B3D6-F3C2-4699-8FF0-E3796929D66A}" destId="{CD8C5114-99AC-418F-B793-C22CD6321FE2}" srcOrd="0" destOrd="0" presId="urn:microsoft.com/office/officeart/2005/8/layout/lProcess3"/>
    <dgm:cxn modelId="{EBBC7DDF-B55D-4C8D-B65A-7F942D849E8B}" type="presParOf" srcId="{CD8C5114-99AC-418F-B793-C22CD6321FE2}" destId="{99E10C8E-59D0-487F-AD3F-0401FCFCCA9E}" srcOrd="0" destOrd="0" presId="urn:microsoft.com/office/officeart/2005/8/layout/lProcess3"/>
    <dgm:cxn modelId="{34D5B4A4-5C64-4666-ADC3-77C4085882F6}" type="presParOf" srcId="{CD8C5114-99AC-418F-B793-C22CD6321FE2}" destId="{0263AE92-052A-45DB-AA77-30ABE4E52D74}" srcOrd="1" destOrd="0" presId="urn:microsoft.com/office/officeart/2005/8/layout/lProcess3"/>
    <dgm:cxn modelId="{8B50AE0B-8AE2-4233-A658-226D7BCC08D6}" type="presParOf" srcId="{CD8C5114-99AC-418F-B793-C22CD6321FE2}" destId="{1535A5BA-5923-435D-AFA9-A42A39DB388C}" srcOrd="2" destOrd="0" presId="urn:microsoft.com/office/officeart/2005/8/layout/lProcess3"/>
    <dgm:cxn modelId="{0F362392-0FFB-4063-AD0D-AC9EF7468120}" type="presParOf" srcId="{CD8C5114-99AC-418F-B793-C22CD6321FE2}" destId="{03B99E89-B13B-416D-BEAB-05A4FE864588}" srcOrd="3" destOrd="0" presId="urn:microsoft.com/office/officeart/2005/8/layout/lProcess3"/>
    <dgm:cxn modelId="{FC1651A0-8CE6-40B6-B43D-FCD9B617BEEB}" type="presParOf" srcId="{CD8C5114-99AC-418F-B793-C22CD6321FE2}" destId="{9022099C-D3BB-4161-AE31-AF19F65DE19E}" srcOrd="4" destOrd="0" presId="urn:microsoft.com/office/officeart/2005/8/layout/lProcess3"/>
    <dgm:cxn modelId="{A53C4EE6-9A7E-45F2-99DA-80E588C1D758}" type="presParOf" srcId="{2A05B3D6-F3C2-4699-8FF0-E3796929D66A}" destId="{9C7A12FF-EC2B-433A-836D-CBB177136B63}" srcOrd="1" destOrd="0" presId="urn:microsoft.com/office/officeart/2005/8/layout/lProcess3"/>
    <dgm:cxn modelId="{E52C54C6-392A-43EC-AF7E-A20C54D0E520}" type="presParOf" srcId="{2A05B3D6-F3C2-4699-8FF0-E3796929D66A}" destId="{B0F12511-3A56-4D1B-9E48-131B8B1BE373}" srcOrd="2" destOrd="0" presId="urn:microsoft.com/office/officeart/2005/8/layout/lProcess3"/>
    <dgm:cxn modelId="{19FD26BA-432B-4456-857D-0E148AD0662F}" type="presParOf" srcId="{B0F12511-3A56-4D1B-9E48-131B8B1BE373}" destId="{E9A32F3C-81A7-4F41-9FEC-0523F507467D}" srcOrd="0" destOrd="0" presId="urn:microsoft.com/office/officeart/2005/8/layout/lProcess3"/>
    <dgm:cxn modelId="{B3BD856A-F18E-4AFD-A499-6F502F222192}" type="presParOf" srcId="{B0F12511-3A56-4D1B-9E48-131B8B1BE373}" destId="{17CF38F9-392E-49B7-8FED-089309F458C3}" srcOrd="1" destOrd="0" presId="urn:microsoft.com/office/officeart/2005/8/layout/lProcess3"/>
    <dgm:cxn modelId="{5C2C345A-107A-44DF-BA10-7E04BF20C58D}" type="presParOf" srcId="{B0F12511-3A56-4D1B-9E48-131B8B1BE373}" destId="{024E137D-97B5-49B4-A47B-C4EE4C3B6509}" srcOrd="2" destOrd="0" presId="urn:microsoft.com/office/officeart/2005/8/layout/lProcess3"/>
    <dgm:cxn modelId="{FEADD3C9-AEF3-4B67-B62A-2C89190F155D}" type="presParOf" srcId="{B0F12511-3A56-4D1B-9E48-131B8B1BE373}" destId="{4B6F54BD-C8FA-42A3-A122-B69AD2541F2D}" srcOrd="3" destOrd="0" presId="urn:microsoft.com/office/officeart/2005/8/layout/lProcess3"/>
    <dgm:cxn modelId="{E0D20957-D633-4584-846E-D58975A5F941}" type="presParOf" srcId="{B0F12511-3A56-4D1B-9E48-131B8B1BE373}" destId="{78AB2747-E45B-447C-A26B-8F5792332CCA}" srcOrd="4" destOrd="0" presId="urn:microsoft.com/office/officeart/2005/8/layout/lProcess3"/>
    <dgm:cxn modelId="{60D4F93B-8324-4F1A-87F0-BF71FCCBBEC3}" type="presParOf" srcId="{2A05B3D6-F3C2-4699-8FF0-E3796929D66A}" destId="{89C2ACF2-7129-4270-AD8F-6A07C1094378}" srcOrd="3" destOrd="0" presId="urn:microsoft.com/office/officeart/2005/8/layout/lProcess3"/>
    <dgm:cxn modelId="{C1AA0377-08AD-4923-B995-F6106F85B6C0}" type="presParOf" srcId="{2A05B3D6-F3C2-4699-8FF0-E3796929D66A}" destId="{32F00112-8D62-48A0-AB86-E64A218332F9}" srcOrd="4" destOrd="0" presId="urn:microsoft.com/office/officeart/2005/8/layout/lProcess3"/>
    <dgm:cxn modelId="{2F75C586-C923-44E4-883D-BE7769E578C6}" type="presParOf" srcId="{32F00112-8D62-48A0-AB86-E64A218332F9}" destId="{72F609AD-35FA-4917-89AD-6889108D37BF}" srcOrd="0" destOrd="0" presId="urn:microsoft.com/office/officeart/2005/8/layout/lProcess3"/>
    <dgm:cxn modelId="{47B27946-955C-4682-AE2B-8E481C9C6639}" type="presParOf" srcId="{32F00112-8D62-48A0-AB86-E64A218332F9}" destId="{60279BF7-EACE-4E63-BBA6-B6D277A2DF5E}" srcOrd="1" destOrd="0" presId="urn:microsoft.com/office/officeart/2005/8/layout/lProcess3"/>
    <dgm:cxn modelId="{0DE6D56F-225D-422E-8B99-4145B1BAE54E}" type="presParOf" srcId="{32F00112-8D62-48A0-AB86-E64A218332F9}" destId="{D4654740-C725-4537-8E45-1BF67CE37CC9}" srcOrd="2" destOrd="0" presId="urn:microsoft.com/office/officeart/2005/8/layout/lProcess3"/>
    <dgm:cxn modelId="{32B649C7-A47F-4C50-AA28-0A4D45E566B0}" type="presParOf" srcId="{32F00112-8D62-48A0-AB86-E64A218332F9}" destId="{7088EE79-BCD3-454C-A421-2EFFFDA84282}" srcOrd="3" destOrd="0" presId="urn:microsoft.com/office/officeart/2005/8/layout/lProcess3"/>
    <dgm:cxn modelId="{963D5317-989A-4269-A253-7BCF44EE2DE9}" type="presParOf" srcId="{32F00112-8D62-48A0-AB86-E64A218332F9}" destId="{F2AF2425-63E5-4FE8-87C5-7AE390EF7F12}" srcOrd="4"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46B95EF-F15D-2B49-B53C-A343AE9087FB}" type="doc">
      <dgm:prSet loTypeId="urn:microsoft.com/office/officeart/2005/8/layout/lProcess3" loCatId="" qsTypeId="urn:microsoft.com/office/officeart/2005/8/quickstyle/simple1" qsCatId="simple" csTypeId="urn:microsoft.com/office/officeart/2005/8/colors/accent2_2" csCatId="accent2" phldr="1"/>
      <dgm:spPr/>
      <dgm:t>
        <a:bodyPr/>
        <a:lstStyle/>
        <a:p>
          <a:endParaRPr lang="nl-NL"/>
        </a:p>
      </dgm:t>
    </dgm:pt>
    <dgm:pt modelId="{94D0BDA0-4FA2-A34D-9615-0E6AE0F4FF71}">
      <dgm:prSet phldrT="[Tekst]"/>
      <dgm:spPr/>
      <dgm:t>
        <a:bodyPr/>
        <a:lstStyle/>
        <a:p>
          <a:r>
            <a:rPr lang="nl-NL" dirty="0"/>
            <a:t>Visie op I.P.W linken aan visie praktijkinstelling</a:t>
          </a:r>
        </a:p>
      </dgm:t>
    </dgm:pt>
    <dgm:pt modelId="{FF44B710-9CF5-404A-89F2-4C779F1FB92B}" type="parTrans" cxnId="{39D11653-DBE6-8F4B-AC1F-1DA0B9BA34E6}">
      <dgm:prSet/>
      <dgm:spPr/>
      <dgm:t>
        <a:bodyPr/>
        <a:lstStyle/>
        <a:p>
          <a:endParaRPr lang="nl-NL"/>
        </a:p>
      </dgm:t>
    </dgm:pt>
    <dgm:pt modelId="{681B57B7-E735-5C44-BD9E-472947C00E55}" type="sibTrans" cxnId="{39D11653-DBE6-8F4B-AC1F-1DA0B9BA34E6}">
      <dgm:prSet/>
      <dgm:spPr/>
      <dgm:t>
        <a:bodyPr/>
        <a:lstStyle/>
        <a:p>
          <a:endParaRPr lang="nl-NL"/>
        </a:p>
      </dgm:t>
    </dgm:pt>
    <dgm:pt modelId="{69CED743-2831-DE4C-BEB0-52A8A94F41AF}">
      <dgm:prSet phldrT="[Tekst]"/>
      <dgm:spPr/>
      <dgm:t>
        <a:bodyPr/>
        <a:lstStyle/>
        <a:p>
          <a:r>
            <a:rPr lang="nl-NL" dirty="0"/>
            <a:t>Interesse in andere professies</a:t>
          </a:r>
        </a:p>
      </dgm:t>
    </dgm:pt>
    <dgm:pt modelId="{431AD86C-E3D5-2746-9536-0B8775C80768}" type="parTrans" cxnId="{33579272-91DD-5043-A4D1-5FF5719BB171}">
      <dgm:prSet/>
      <dgm:spPr/>
      <dgm:t>
        <a:bodyPr/>
        <a:lstStyle/>
        <a:p>
          <a:endParaRPr lang="nl-NL"/>
        </a:p>
      </dgm:t>
    </dgm:pt>
    <dgm:pt modelId="{9FCA2BCE-3EA3-6D4C-AFB4-DC078FFF1D15}" type="sibTrans" cxnId="{33579272-91DD-5043-A4D1-5FF5719BB171}">
      <dgm:prSet/>
      <dgm:spPr/>
      <dgm:t>
        <a:bodyPr/>
        <a:lstStyle/>
        <a:p>
          <a:endParaRPr lang="nl-NL"/>
        </a:p>
      </dgm:t>
    </dgm:pt>
    <dgm:pt modelId="{DED54BF8-DE5F-6B45-AE9A-ADC025921626}">
      <dgm:prSet phldrT="[Tekst]"/>
      <dgm:spPr/>
      <dgm:t>
        <a:bodyPr/>
        <a:lstStyle/>
        <a:p>
          <a:r>
            <a:rPr lang="nl-NL" dirty="0" err="1"/>
            <a:t>Modelen</a:t>
          </a:r>
          <a:r>
            <a:rPr lang="nl-NL" dirty="0"/>
            <a:t>: wisselen van perspectief</a:t>
          </a:r>
        </a:p>
      </dgm:t>
    </dgm:pt>
    <dgm:pt modelId="{7A500886-5C3F-1842-8136-23C6042FCDCA}" type="parTrans" cxnId="{D648BDDC-9425-2A41-B69B-1B6056EF17A3}">
      <dgm:prSet/>
      <dgm:spPr/>
      <dgm:t>
        <a:bodyPr/>
        <a:lstStyle/>
        <a:p>
          <a:endParaRPr lang="nl-NL"/>
        </a:p>
      </dgm:t>
    </dgm:pt>
    <dgm:pt modelId="{9BBCEA51-AFD4-7E44-847E-26530AA8FEA1}" type="sibTrans" cxnId="{D648BDDC-9425-2A41-B69B-1B6056EF17A3}">
      <dgm:prSet/>
      <dgm:spPr/>
      <dgm:t>
        <a:bodyPr/>
        <a:lstStyle/>
        <a:p>
          <a:endParaRPr lang="nl-NL"/>
        </a:p>
      </dgm:t>
    </dgm:pt>
    <dgm:pt modelId="{D87D1164-CD27-A044-B5BF-B5FB1ADA8D19}">
      <dgm:prSet phldrT="[Tekst]"/>
      <dgm:spPr/>
      <dgm:t>
        <a:bodyPr/>
        <a:lstStyle/>
        <a:p>
          <a:r>
            <a:rPr lang="nl-NL" dirty="0"/>
            <a:t>Eigen drijfveren verhelderen</a:t>
          </a:r>
        </a:p>
      </dgm:t>
    </dgm:pt>
    <dgm:pt modelId="{BE2AC26D-0CD5-3741-9CA1-8239E0B51F16}" type="parTrans" cxnId="{AA8EDA37-22EA-2D41-B637-CEBB8ACDB81B}">
      <dgm:prSet/>
      <dgm:spPr/>
      <dgm:t>
        <a:bodyPr/>
        <a:lstStyle/>
        <a:p>
          <a:endParaRPr lang="nl-NL"/>
        </a:p>
      </dgm:t>
    </dgm:pt>
    <dgm:pt modelId="{80AF0D05-FED8-3241-9B20-493557446719}" type="sibTrans" cxnId="{AA8EDA37-22EA-2D41-B637-CEBB8ACDB81B}">
      <dgm:prSet/>
      <dgm:spPr/>
      <dgm:t>
        <a:bodyPr/>
        <a:lstStyle/>
        <a:p>
          <a:endParaRPr lang="nl-NL"/>
        </a:p>
      </dgm:t>
    </dgm:pt>
    <dgm:pt modelId="{78394E84-9776-8240-93BF-BA8022126F3A}">
      <dgm:prSet phldrT="[Tekst]"/>
      <dgm:spPr/>
      <dgm:t>
        <a:bodyPr/>
        <a:lstStyle/>
        <a:p>
          <a:r>
            <a:rPr lang="nl-NL" dirty="0"/>
            <a:t>Bewustwording van elkaars taal, cultuur</a:t>
          </a:r>
        </a:p>
      </dgm:t>
    </dgm:pt>
    <dgm:pt modelId="{B1579926-3C0A-3441-B720-9D9C17BFC736}" type="parTrans" cxnId="{10204501-BE71-1143-8CD2-EA0B3C6D7007}">
      <dgm:prSet/>
      <dgm:spPr/>
      <dgm:t>
        <a:bodyPr/>
        <a:lstStyle/>
        <a:p>
          <a:endParaRPr lang="nl-NL"/>
        </a:p>
      </dgm:t>
    </dgm:pt>
    <dgm:pt modelId="{541C0C84-4221-4048-82DC-1F10E60BA23F}" type="sibTrans" cxnId="{10204501-BE71-1143-8CD2-EA0B3C6D7007}">
      <dgm:prSet/>
      <dgm:spPr/>
      <dgm:t>
        <a:bodyPr/>
        <a:lstStyle/>
        <a:p>
          <a:endParaRPr lang="nl-NL"/>
        </a:p>
      </dgm:t>
    </dgm:pt>
    <dgm:pt modelId="{113CB530-75F6-CA41-8B0F-19725D6C894A}">
      <dgm:prSet phldrT="[Tekst]"/>
      <dgm:spPr/>
      <dgm:t>
        <a:bodyPr/>
        <a:lstStyle/>
        <a:p>
          <a:r>
            <a:rPr lang="nl-NL" dirty="0"/>
            <a:t>Omgaan met normatieve dilemma’s</a:t>
          </a:r>
        </a:p>
      </dgm:t>
    </dgm:pt>
    <dgm:pt modelId="{A03820DE-CA51-6E47-947B-F2E00A1D7BC0}" type="parTrans" cxnId="{18110A27-E0F9-D047-8BE6-DD4711D2531A}">
      <dgm:prSet/>
      <dgm:spPr/>
      <dgm:t>
        <a:bodyPr/>
        <a:lstStyle/>
        <a:p>
          <a:endParaRPr lang="nl-NL"/>
        </a:p>
      </dgm:t>
    </dgm:pt>
    <dgm:pt modelId="{D072B21B-DF20-B24D-82BB-569B21EBA0FA}" type="sibTrans" cxnId="{18110A27-E0F9-D047-8BE6-DD4711D2531A}">
      <dgm:prSet/>
      <dgm:spPr/>
      <dgm:t>
        <a:bodyPr/>
        <a:lstStyle/>
        <a:p>
          <a:endParaRPr lang="nl-NL"/>
        </a:p>
      </dgm:t>
    </dgm:pt>
    <dgm:pt modelId="{417154B6-B83F-0541-8F82-0ED178225A0D}">
      <dgm:prSet phldrT="[Tekst]"/>
      <dgm:spPr/>
      <dgm:t>
        <a:bodyPr/>
        <a:lstStyle/>
        <a:p>
          <a:r>
            <a:rPr lang="nl-NL" dirty="0"/>
            <a:t>Casus kind oefenen</a:t>
          </a:r>
        </a:p>
      </dgm:t>
    </dgm:pt>
    <dgm:pt modelId="{06C99397-320A-A64C-8E4C-B99D5796E8FD}" type="parTrans" cxnId="{D7747CF8-44B6-F143-B1AB-6115607861E4}">
      <dgm:prSet/>
      <dgm:spPr/>
      <dgm:t>
        <a:bodyPr/>
        <a:lstStyle/>
        <a:p>
          <a:endParaRPr lang="nl-NL"/>
        </a:p>
      </dgm:t>
    </dgm:pt>
    <dgm:pt modelId="{9CD1925F-4104-5C43-B94A-920D492F164A}" type="sibTrans" cxnId="{D7747CF8-44B6-F143-B1AB-6115607861E4}">
      <dgm:prSet/>
      <dgm:spPr/>
      <dgm:t>
        <a:bodyPr/>
        <a:lstStyle/>
        <a:p>
          <a:endParaRPr lang="nl-NL"/>
        </a:p>
      </dgm:t>
    </dgm:pt>
    <dgm:pt modelId="{57114972-C87B-3B4D-8890-9477556B8F29}">
      <dgm:prSet phldrT="[Tekst]"/>
      <dgm:spPr/>
      <dgm:t>
        <a:bodyPr/>
        <a:lstStyle/>
        <a:p>
          <a:r>
            <a:rPr lang="nl-NL" dirty="0"/>
            <a:t>Gedrag/denkwijze expliciteren</a:t>
          </a:r>
        </a:p>
      </dgm:t>
    </dgm:pt>
    <dgm:pt modelId="{5D7243CC-902B-894A-92F1-51E9345519F7}" type="parTrans" cxnId="{4ABF832E-91C2-D944-ADD9-AF3C9563470B}">
      <dgm:prSet/>
      <dgm:spPr/>
      <dgm:t>
        <a:bodyPr/>
        <a:lstStyle/>
        <a:p>
          <a:endParaRPr lang="nl-NL"/>
        </a:p>
      </dgm:t>
    </dgm:pt>
    <dgm:pt modelId="{64E63174-64CE-E747-93D9-00D46024D9E6}" type="sibTrans" cxnId="{4ABF832E-91C2-D944-ADD9-AF3C9563470B}">
      <dgm:prSet/>
      <dgm:spPr/>
      <dgm:t>
        <a:bodyPr/>
        <a:lstStyle/>
        <a:p>
          <a:endParaRPr lang="nl-NL"/>
        </a:p>
      </dgm:t>
    </dgm:pt>
    <dgm:pt modelId="{C1687A25-5BDB-124C-821A-4FBF53530787}">
      <dgm:prSet phldrT="[Tekst]"/>
      <dgm:spPr/>
      <dgm:t>
        <a:bodyPr/>
        <a:lstStyle/>
        <a:p>
          <a:r>
            <a:rPr lang="nl-NL" dirty="0" err="1"/>
            <a:t>Modelen</a:t>
          </a:r>
          <a:r>
            <a:rPr lang="nl-NL" dirty="0"/>
            <a:t> van samenwerken</a:t>
          </a:r>
        </a:p>
      </dgm:t>
    </dgm:pt>
    <dgm:pt modelId="{A358BC14-CE8A-F840-9B0E-88DF0AF244D3}" type="sibTrans" cxnId="{FBBECF60-9649-AB44-9A0B-2D8015A7E570}">
      <dgm:prSet/>
      <dgm:spPr/>
      <dgm:t>
        <a:bodyPr/>
        <a:lstStyle/>
        <a:p>
          <a:endParaRPr lang="nl-NL"/>
        </a:p>
      </dgm:t>
    </dgm:pt>
    <dgm:pt modelId="{E7C5A788-1349-0D47-970E-A37CD954B320}" type="parTrans" cxnId="{FBBECF60-9649-AB44-9A0B-2D8015A7E570}">
      <dgm:prSet/>
      <dgm:spPr/>
      <dgm:t>
        <a:bodyPr/>
        <a:lstStyle/>
        <a:p>
          <a:endParaRPr lang="nl-NL"/>
        </a:p>
      </dgm:t>
    </dgm:pt>
    <dgm:pt modelId="{81C3B519-F599-40F6-9A6B-5BE5D7C4D599}" type="pres">
      <dgm:prSet presAssocID="{746B95EF-F15D-2B49-B53C-A343AE9087FB}" presName="Name0" presStyleCnt="0">
        <dgm:presLayoutVars>
          <dgm:chPref val="3"/>
          <dgm:dir/>
          <dgm:animLvl val="lvl"/>
          <dgm:resizeHandles/>
        </dgm:presLayoutVars>
      </dgm:prSet>
      <dgm:spPr/>
    </dgm:pt>
    <dgm:pt modelId="{E8EA0EFD-0C8F-405B-9C5D-D2F19CE95E3B}" type="pres">
      <dgm:prSet presAssocID="{94D0BDA0-4FA2-A34D-9615-0E6AE0F4FF71}" presName="horFlow" presStyleCnt="0"/>
      <dgm:spPr/>
    </dgm:pt>
    <dgm:pt modelId="{380FB107-7948-4852-9BE3-1BE27F953C06}" type="pres">
      <dgm:prSet presAssocID="{94D0BDA0-4FA2-A34D-9615-0E6AE0F4FF71}" presName="bigChev" presStyleLbl="node1" presStyleIdx="0" presStyleCnt="3"/>
      <dgm:spPr/>
    </dgm:pt>
    <dgm:pt modelId="{9555B909-12CA-460D-8ADF-18D328707FB0}" type="pres">
      <dgm:prSet presAssocID="{431AD86C-E3D5-2746-9536-0B8775C80768}" presName="parTrans" presStyleCnt="0"/>
      <dgm:spPr/>
    </dgm:pt>
    <dgm:pt modelId="{F1FDF794-07E1-467B-9FFE-65A16512AE2B}" type="pres">
      <dgm:prSet presAssocID="{69CED743-2831-DE4C-BEB0-52A8A94F41AF}" presName="node" presStyleLbl="alignAccFollowNode1" presStyleIdx="0" presStyleCnt="6">
        <dgm:presLayoutVars>
          <dgm:bulletEnabled val="1"/>
        </dgm:presLayoutVars>
      </dgm:prSet>
      <dgm:spPr/>
    </dgm:pt>
    <dgm:pt modelId="{401F6996-78B4-4903-9252-DC521AB6CB29}" type="pres">
      <dgm:prSet presAssocID="{9FCA2BCE-3EA3-6D4C-AFB4-DC078FFF1D15}" presName="sibTrans" presStyleCnt="0"/>
      <dgm:spPr/>
    </dgm:pt>
    <dgm:pt modelId="{F4BD43BF-B573-41CA-916A-510238A8AE0E}" type="pres">
      <dgm:prSet presAssocID="{DED54BF8-DE5F-6B45-AE9A-ADC025921626}" presName="node" presStyleLbl="alignAccFollowNode1" presStyleIdx="1" presStyleCnt="6">
        <dgm:presLayoutVars>
          <dgm:bulletEnabled val="1"/>
        </dgm:presLayoutVars>
      </dgm:prSet>
      <dgm:spPr/>
    </dgm:pt>
    <dgm:pt modelId="{7C594CA1-9E2F-475D-B13A-EE1572F873C6}" type="pres">
      <dgm:prSet presAssocID="{94D0BDA0-4FA2-A34D-9615-0E6AE0F4FF71}" presName="vSp" presStyleCnt="0"/>
      <dgm:spPr/>
    </dgm:pt>
    <dgm:pt modelId="{1D48158E-026F-471E-B313-240337595BC2}" type="pres">
      <dgm:prSet presAssocID="{D87D1164-CD27-A044-B5BF-B5FB1ADA8D19}" presName="horFlow" presStyleCnt="0"/>
      <dgm:spPr/>
    </dgm:pt>
    <dgm:pt modelId="{78780ED2-ECA2-4E5E-85A6-457479194F07}" type="pres">
      <dgm:prSet presAssocID="{D87D1164-CD27-A044-B5BF-B5FB1ADA8D19}" presName="bigChev" presStyleLbl="node1" presStyleIdx="1" presStyleCnt="3"/>
      <dgm:spPr/>
    </dgm:pt>
    <dgm:pt modelId="{8EC64B12-E89B-4B45-9442-F81078D39AC9}" type="pres">
      <dgm:prSet presAssocID="{B1579926-3C0A-3441-B720-9D9C17BFC736}" presName="parTrans" presStyleCnt="0"/>
      <dgm:spPr/>
    </dgm:pt>
    <dgm:pt modelId="{A1715622-1068-47F3-8C5C-BDEE78BF8FE8}" type="pres">
      <dgm:prSet presAssocID="{78394E84-9776-8240-93BF-BA8022126F3A}" presName="node" presStyleLbl="alignAccFollowNode1" presStyleIdx="2" presStyleCnt="6">
        <dgm:presLayoutVars>
          <dgm:bulletEnabled val="1"/>
        </dgm:presLayoutVars>
      </dgm:prSet>
      <dgm:spPr/>
    </dgm:pt>
    <dgm:pt modelId="{D97AED03-2D10-4397-9054-396C5A28D134}" type="pres">
      <dgm:prSet presAssocID="{541C0C84-4221-4048-82DC-1F10E60BA23F}" presName="sibTrans" presStyleCnt="0"/>
      <dgm:spPr/>
    </dgm:pt>
    <dgm:pt modelId="{5BD8F302-4CBE-4084-B579-408C047B896D}" type="pres">
      <dgm:prSet presAssocID="{113CB530-75F6-CA41-8B0F-19725D6C894A}" presName="node" presStyleLbl="alignAccFollowNode1" presStyleIdx="3" presStyleCnt="6">
        <dgm:presLayoutVars>
          <dgm:bulletEnabled val="1"/>
        </dgm:presLayoutVars>
      </dgm:prSet>
      <dgm:spPr/>
    </dgm:pt>
    <dgm:pt modelId="{FCE6270E-9CB4-4578-9869-E81F2E00F51D}" type="pres">
      <dgm:prSet presAssocID="{D87D1164-CD27-A044-B5BF-B5FB1ADA8D19}" presName="vSp" presStyleCnt="0"/>
      <dgm:spPr/>
    </dgm:pt>
    <dgm:pt modelId="{62D8A592-3339-492B-9933-E20811EE36B8}" type="pres">
      <dgm:prSet presAssocID="{C1687A25-5BDB-124C-821A-4FBF53530787}" presName="horFlow" presStyleCnt="0"/>
      <dgm:spPr/>
    </dgm:pt>
    <dgm:pt modelId="{6D12CF86-3E46-4FFA-880E-49EBA53282CD}" type="pres">
      <dgm:prSet presAssocID="{C1687A25-5BDB-124C-821A-4FBF53530787}" presName="bigChev" presStyleLbl="node1" presStyleIdx="2" presStyleCnt="3"/>
      <dgm:spPr/>
    </dgm:pt>
    <dgm:pt modelId="{57EEB977-0ED1-4784-9942-2999F97E485D}" type="pres">
      <dgm:prSet presAssocID="{06C99397-320A-A64C-8E4C-B99D5796E8FD}" presName="parTrans" presStyleCnt="0"/>
      <dgm:spPr/>
    </dgm:pt>
    <dgm:pt modelId="{C7E12034-AC16-4B9B-B715-185E5772A034}" type="pres">
      <dgm:prSet presAssocID="{417154B6-B83F-0541-8F82-0ED178225A0D}" presName="node" presStyleLbl="alignAccFollowNode1" presStyleIdx="4" presStyleCnt="6">
        <dgm:presLayoutVars>
          <dgm:bulletEnabled val="1"/>
        </dgm:presLayoutVars>
      </dgm:prSet>
      <dgm:spPr/>
    </dgm:pt>
    <dgm:pt modelId="{1B874538-DBCE-4D51-A38B-D0184CBFD6E7}" type="pres">
      <dgm:prSet presAssocID="{9CD1925F-4104-5C43-B94A-920D492F164A}" presName="sibTrans" presStyleCnt="0"/>
      <dgm:spPr/>
    </dgm:pt>
    <dgm:pt modelId="{80860901-0CB9-4366-A111-97E77A3DB9EA}" type="pres">
      <dgm:prSet presAssocID="{57114972-C87B-3B4D-8890-9477556B8F29}" presName="node" presStyleLbl="alignAccFollowNode1" presStyleIdx="5" presStyleCnt="6">
        <dgm:presLayoutVars>
          <dgm:bulletEnabled val="1"/>
        </dgm:presLayoutVars>
      </dgm:prSet>
      <dgm:spPr/>
    </dgm:pt>
  </dgm:ptLst>
  <dgm:cxnLst>
    <dgm:cxn modelId="{10204501-BE71-1143-8CD2-EA0B3C6D7007}" srcId="{D87D1164-CD27-A044-B5BF-B5FB1ADA8D19}" destId="{78394E84-9776-8240-93BF-BA8022126F3A}" srcOrd="0" destOrd="0" parTransId="{B1579926-3C0A-3441-B720-9D9C17BFC736}" sibTransId="{541C0C84-4221-4048-82DC-1F10E60BA23F}"/>
    <dgm:cxn modelId="{B573F520-5459-464A-BF17-025A42900957}" type="presOf" srcId="{417154B6-B83F-0541-8F82-0ED178225A0D}" destId="{C7E12034-AC16-4B9B-B715-185E5772A034}" srcOrd="0" destOrd="0" presId="urn:microsoft.com/office/officeart/2005/8/layout/lProcess3"/>
    <dgm:cxn modelId="{18110A27-E0F9-D047-8BE6-DD4711D2531A}" srcId="{D87D1164-CD27-A044-B5BF-B5FB1ADA8D19}" destId="{113CB530-75F6-CA41-8B0F-19725D6C894A}" srcOrd="1" destOrd="0" parTransId="{A03820DE-CA51-6E47-947B-F2E00A1D7BC0}" sibTransId="{D072B21B-DF20-B24D-82BB-569B21EBA0FA}"/>
    <dgm:cxn modelId="{4ABF832E-91C2-D944-ADD9-AF3C9563470B}" srcId="{C1687A25-5BDB-124C-821A-4FBF53530787}" destId="{57114972-C87B-3B4D-8890-9477556B8F29}" srcOrd="1" destOrd="0" parTransId="{5D7243CC-902B-894A-92F1-51E9345519F7}" sibTransId="{64E63174-64CE-E747-93D9-00D46024D9E6}"/>
    <dgm:cxn modelId="{B1C64937-D88D-43DC-A1F5-0B19F791673D}" type="presOf" srcId="{DED54BF8-DE5F-6B45-AE9A-ADC025921626}" destId="{F4BD43BF-B573-41CA-916A-510238A8AE0E}" srcOrd="0" destOrd="0" presId="urn:microsoft.com/office/officeart/2005/8/layout/lProcess3"/>
    <dgm:cxn modelId="{AA8EDA37-22EA-2D41-B637-CEBB8ACDB81B}" srcId="{746B95EF-F15D-2B49-B53C-A343AE9087FB}" destId="{D87D1164-CD27-A044-B5BF-B5FB1ADA8D19}" srcOrd="1" destOrd="0" parTransId="{BE2AC26D-0CD5-3741-9CA1-8239E0B51F16}" sibTransId="{80AF0D05-FED8-3241-9B20-493557446719}"/>
    <dgm:cxn modelId="{83B1A939-B9AF-402C-96A7-8217C6E143E5}" type="presOf" srcId="{78394E84-9776-8240-93BF-BA8022126F3A}" destId="{A1715622-1068-47F3-8C5C-BDEE78BF8FE8}" srcOrd="0" destOrd="0" presId="urn:microsoft.com/office/officeart/2005/8/layout/lProcess3"/>
    <dgm:cxn modelId="{E6F8193E-607A-41FE-8C99-AADFD1528D78}" type="presOf" srcId="{746B95EF-F15D-2B49-B53C-A343AE9087FB}" destId="{81C3B519-F599-40F6-9A6B-5BE5D7C4D599}" srcOrd="0" destOrd="0" presId="urn:microsoft.com/office/officeart/2005/8/layout/lProcess3"/>
    <dgm:cxn modelId="{852E4F5E-78C9-4C5D-9453-7D6AE10793F8}" type="presOf" srcId="{D87D1164-CD27-A044-B5BF-B5FB1ADA8D19}" destId="{78780ED2-ECA2-4E5E-85A6-457479194F07}" srcOrd="0" destOrd="0" presId="urn:microsoft.com/office/officeart/2005/8/layout/lProcess3"/>
    <dgm:cxn modelId="{FBBECF60-9649-AB44-9A0B-2D8015A7E570}" srcId="{746B95EF-F15D-2B49-B53C-A343AE9087FB}" destId="{C1687A25-5BDB-124C-821A-4FBF53530787}" srcOrd="2" destOrd="0" parTransId="{E7C5A788-1349-0D47-970E-A37CD954B320}" sibTransId="{A358BC14-CE8A-F840-9B0E-88DF0AF244D3}"/>
    <dgm:cxn modelId="{9404A462-49CE-43D1-83F2-3BEF70998B31}" type="presOf" srcId="{113CB530-75F6-CA41-8B0F-19725D6C894A}" destId="{5BD8F302-4CBE-4084-B579-408C047B896D}" srcOrd="0" destOrd="0" presId="urn:microsoft.com/office/officeart/2005/8/layout/lProcess3"/>
    <dgm:cxn modelId="{D7EC826D-7DC8-4163-B029-6727FE346A0B}" type="presOf" srcId="{94D0BDA0-4FA2-A34D-9615-0E6AE0F4FF71}" destId="{380FB107-7948-4852-9BE3-1BE27F953C06}" srcOrd="0" destOrd="0" presId="urn:microsoft.com/office/officeart/2005/8/layout/lProcess3"/>
    <dgm:cxn modelId="{33579272-91DD-5043-A4D1-5FF5719BB171}" srcId="{94D0BDA0-4FA2-A34D-9615-0E6AE0F4FF71}" destId="{69CED743-2831-DE4C-BEB0-52A8A94F41AF}" srcOrd="0" destOrd="0" parTransId="{431AD86C-E3D5-2746-9536-0B8775C80768}" sibTransId="{9FCA2BCE-3EA3-6D4C-AFB4-DC078FFF1D15}"/>
    <dgm:cxn modelId="{39D11653-DBE6-8F4B-AC1F-1DA0B9BA34E6}" srcId="{746B95EF-F15D-2B49-B53C-A343AE9087FB}" destId="{94D0BDA0-4FA2-A34D-9615-0E6AE0F4FF71}" srcOrd="0" destOrd="0" parTransId="{FF44B710-9CF5-404A-89F2-4C779F1FB92B}" sibTransId="{681B57B7-E735-5C44-BD9E-472947C00E55}"/>
    <dgm:cxn modelId="{A0389E96-BD14-4F5E-9BA5-6EE9A71B4873}" type="presOf" srcId="{C1687A25-5BDB-124C-821A-4FBF53530787}" destId="{6D12CF86-3E46-4FFA-880E-49EBA53282CD}" srcOrd="0" destOrd="0" presId="urn:microsoft.com/office/officeart/2005/8/layout/lProcess3"/>
    <dgm:cxn modelId="{5FE914D5-226C-4A1B-97BE-153E9E374D43}" type="presOf" srcId="{69CED743-2831-DE4C-BEB0-52A8A94F41AF}" destId="{F1FDF794-07E1-467B-9FFE-65A16512AE2B}" srcOrd="0" destOrd="0" presId="urn:microsoft.com/office/officeart/2005/8/layout/lProcess3"/>
    <dgm:cxn modelId="{911C44DC-DF32-422E-9FE3-873FD20B37B8}" type="presOf" srcId="{57114972-C87B-3B4D-8890-9477556B8F29}" destId="{80860901-0CB9-4366-A111-97E77A3DB9EA}" srcOrd="0" destOrd="0" presId="urn:microsoft.com/office/officeart/2005/8/layout/lProcess3"/>
    <dgm:cxn modelId="{D648BDDC-9425-2A41-B69B-1B6056EF17A3}" srcId="{94D0BDA0-4FA2-A34D-9615-0E6AE0F4FF71}" destId="{DED54BF8-DE5F-6B45-AE9A-ADC025921626}" srcOrd="1" destOrd="0" parTransId="{7A500886-5C3F-1842-8136-23C6042FCDCA}" sibTransId="{9BBCEA51-AFD4-7E44-847E-26530AA8FEA1}"/>
    <dgm:cxn modelId="{D7747CF8-44B6-F143-B1AB-6115607861E4}" srcId="{C1687A25-5BDB-124C-821A-4FBF53530787}" destId="{417154B6-B83F-0541-8F82-0ED178225A0D}" srcOrd="0" destOrd="0" parTransId="{06C99397-320A-A64C-8E4C-B99D5796E8FD}" sibTransId="{9CD1925F-4104-5C43-B94A-920D492F164A}"/>
    <dgm:cxn modelId="{015E5BE5-2412-4F7E-B911-B1AC2FCF7E6F}" type="presParOf" srcId="{81C3B519-F599-40F6-9A6B-5BE5D7C4D599}" destId="{E8EA0EFD-0C8F-405B-9C5D-D2F19CE95E3B}" srcOrd="0" destOrd="0" presId="urn:microsoft.com/office/officeart/2005/8/layout/lProcess3"/>
    <dgm:cxn modelId="{F925690E-E1E0-45CB-8499-A483B9E49EA3}" type="presParOf" srcId="{E8EA0EFD-0C8F-405B-9C5D-D2F19CE95E3B}" destId="{380FB107-7948-4852-9BE3-1BE27F953C06}" srcOrd="0" destOrd="0" presId="urn:microsoft.com/office/officeart/2005/8/layout/lProcess3"/>
    <dgm:cxn modelId="{AE9F948B-A03C-4492-A01C-7C4952E43459}" type="presParOf" srcId="{E8EA0EFD-0C8F-405B-9C5D-D2F19CE95E3B}" destId="{9555B909-12CA-460D-8ADF-18D328707FB0}" srcOrd="1" destOrd="0" presId="urn:microsoft.com/office/officeart/2005/8/layout/lProcess3"/>
    <dgm:cxn modelId="{3023C1EB-49E4-4197-9BA1-D7A7F3ED5D4C}" type="presParOf" srcId="{E8EA0EFD-0C8F-405B-9C5D-D2F19CE95E3B}" destId="{F1FDF794-07E1-467B-9FFE-65A16512AE2B}" srcOrd="2" destOrd="0" presId="urn:microsoft.com/office/officeart/2005/8/layout/lProcess3"/>
    <dgm:cxn modelId="{E03E186B-527C-41B6-B941-9CD6EFB57A7A}" type="presParOf" srcId="{E8EA0EFD-0C8F-405B-9C5D-D2F19CE95E3B}" destId="{401F6996-78B4-4903-9252-DC521AB6CB29}" srcOrd="3" destOrd="0" presId="urn:microsoft.com/office/officeart/2005/8/layout/lProcess3"/>
    <dgm:cxn modelId="{03739E7C-2AA4-4B7A-B767-5A87085F3F1C}" type="presParOf" srcId="{E8EA0EFD-0C8F-405B-9C5D-D2F19CE95E3B}" destId="{F4BD43BF-B573-41CA-916A-510238A8AE0E}" srcOrd="4" destOrd="0" presId="urn:microsoft.com/office/officeart/2005/8/layout/lProcess3"/>
    <dgm:cxn modelId="{51115E34-F0AF-4444-8683-52DA8AA4C164}" type="presParOf" srcId="{81C3B519-F599-40F6-9A6B-5BE5D7C4D599}" destId="{7C594CA1-9E2F-475D-B13A-EE1572F873C6}" srcOrd="1" destOrd="0" presId="urn:microsoft.com/office/officeart/2005/8/layout/lProcess3"/>
    <dgm:cxn modelId="{B689683E-D231-4625-8901-91A919CB0F61}" type="presParOf" srcId="{81C3B519-F599-40F6-9A6B-5BE5D7C4D599}" destId="{1D48158E-026F-471E-B313-240337595BC2}" srcOrd="2" destOrd="0" presId="urn:microsoft.com/office/officeart/2005/8/layout/lProcess3"/>
    <dgm:cxn modelId="{0F70C59B-D6EF-4CF7-A5BC-1AC86C3D1ADD}" type="presParOf" srcId="{1D48158E-026F-471E-B313-240337595BC2}" destId="{78780ED2-ECA2-4E5E-85A6-457479194F07}" srcOrd="0" destOrd="0" presId="urn:microsoft.com/office/officeart/2005/8/layout/lProcess3"/>
    <dgm:cxn modelId="{81EC747D-BE24-4860-8E15-342A6C914A1F}" type="presParOf" srcId="{1D48158E-026F-471E-B313-240337595BC2}" destId="{8EC64B12-E89B-4B45-9442-F81078D39AC9}" srcOrd="1" destOrd="0" presId="urn:microsoft.com/office/officeart/2005/8/layout/lProcess3"/>
    <dgm:cxn modelId="{4C3F8D60-207F-4594-91D5-5CAB2412F904}" type="presParOf" srcId="{1D48158E-026F-471E-B313-240337595BC2}" destId="{A1715622-1068-47F3-8C5C-BDEE78BF8FE8}" srcOrd="2" destOrd="0" presId="urn:microsoft.com/office/officeart/2005/8/layout/lProcess3"/>
    <dgm:cxn modelId="{AB9B2675-B25B-4C80-91DD-65BB45F05528}" type="presParOf" srcId="{1D48158E-026F-471E-B313-240337595BC2}" destId="{D97AED03-2D10-4397-9054-396C5A28D134}" srcOrd="3" destOrd="0" presId="urn:microsoft.com/office/officeart/2005/8/layout/lProcess3"/>
    <dgm:cxn modelId="{7C3381BB-BCF6-435D-A6DA-190E8518B060}" type="presParOf" srcId="{1D48158E-026F-471E-B313-240337595BC2}" destId="{5BD8F302-4CBE-4084-B579-408C047B896D}" srcOrd="4" destOrd="0" presId="urn:microsoft.com/office/officeart/2005/8/layout/lProcess3"/>
    <dgm:cxn modelId="{380C45C6-15A0-407C-BE50-36724BA5CA68}" type="presParOf" srcId="{81C3B519-F599-40F6-9A6B-5BE5D7C4D599}" destId="{FCE6270E-9CB4-4578-9869-E81F2E00F51D}" srcOrd="3" destOrd="0" presId="urn:microsoft.com/office/officeart/2005/8/layout/lProcess3"/>
    <dgm:cxn modelId="{0DEE17EE-EFDF-4700-8A98-455A9D6FEF32}" type="presParOf" srcId="{81C3B519-F599-40F6-9A6B-5BE5D7C4D599}" destId="{62D8A592-3339-492B-9933-E20811EE36B8}" srcOrd="4" destOrd="0" presId="urn:microsoft.com/office/officeart/2005/8/layout/lProcess3"/>
    <dgm:cxn modelId="{75C220E5-CB76-4952-B1B1-72F17AA9FF97}" type="presParOf" srcId="{62D8A592-3339-492B-9933-E20811EE36B8}" destId="{6D12CF86-3E46-4FFA-880E-49EBA53282CD}" srcOrd="0" destOrd="0" presId="urn:microsoft.com/office/officeart/2005/8/layout/lProcess3"/>
    <dgm:cxn modelId="{A18D4962-12F0-4FBD-BA2E-F35CE74C0855}" type="presParOf" srcId="{62D8A592-3339-492B-9933-E20811EE36B8}" destId="{57EEB977-0ED1-4784-9942-2999F97E485D}" srcOrd="1" destOrd="0" presId="urn:microsoft.com/office/officeart/2005/8/layout/lProcess3"/>
    <dgm:cxn modelId="{E3C5E0F1-CE92-41F9-B5F7-ECEFB350D71E}" type="presParOf" srcId="{62D8A592-3339-492B-9933-E20811EE36B8}" destId="{C7E12034-AC16-4B9B-B715-185E5772A034}" srcOrd="2" destOrd="0" presId="urn:microsoft.com/office/officeart/2005/8/layout/lProcess3"/>
    <dgm:cxn modelId="{8E68152B-0415-4DDC-927B-FB900543BAA5}" type="presParOf" srcId="{62D8A592-3339-492B-9933-E20811EE36B8}" destId="{1B874538-DBCE-4D51-A38B-D0184CBFD6E7}" srcOrd="3" destOrd="0" presId="urn:microsoft.com/office/officeart/2005/8/layout/lProcess3"/>
    <dgm:cxn modelId="{0D488E64-F01D-4EEF-A0A5-E34E2E7B89C9}" type="presParOf" srcId="{62D8A592-3339-492B-9933-E20811EE36B8}" destId="{80860901-0CB9-4366-A111-97E77A3DB9EA}" srcOrd="4"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F553028-9780-C74C-A132-01A38D126AD2}" type="doc">
      <dgm:prSet loTypeId="urn:microsoft.com/office/officeart/2005/8/layout/lProcess3" loCatId="" qsTypeId="urn:microsoft.com/office/officeart/2005/8/quickstyle/simple1" qsCatId="simple" csTypeId="urn:microsoft.com/office/officeart/2005/8/colors/accent0_3" csCatId="mainScheme" phldr="1"/>
      <dgm:spPr/>
      <dgm:t>
        <a:bodyPr/>
        <a:lstStyle/>
        <a:p>
          <a:endParaRPr lang="nl-NL"/>
        </a:p>
      </dgm:t>
    </dgm:pt>
    <dgm:pt modelId="{B83C6B3A-9D55-7446-B690-BA3CBB642F95}">
      <dgm:prSet phldrT="[Tekst]"/>
      <dgm:spPr/>
      <dgm:t>
        <a:bodyPr/>
        <a:lstStyle/>
        <a:p>
          <a:r>
            <a:rPr lang="nl-NL" dirty="0"/>
            <a:t>Persoonlijke verhalen</a:t>
          </a:r>
        </a:p>
      </dgm:t>
    </dgm:pt>
    <dgm:pt modelId="{AF49BE72-6C92-F34D-ADA5-06E797839189}" type="parTrans" cxnId="{30062BB1-4398-CF48-802B-C3E98C7ADE16}">
      <dgm:prSet/>
      <dgm:spPr/>
      <dgm:t>
        <a:bodyPr/>
        <a:lstStyle/>
        <a:p>
          <a:endParaRPr lang="nl-NL"/>
        </a:p>
      </dgm:t>
    </dgm:pt>
    <dgm:pt modelId="{7ACF48B2-D2FA-CB4E-8629-E009BBD9F27D}" type="sibTrans" cxnId="{30062BB1-4398-CF48-802B-C3E98C7ADE16}">
      <dgm:prSet/>
      <dgm:spPr/>
      <dgm:t>
        <a:bodyPr/>
        <a:lstStyle/>
        <a:p>
          <a:endParaRPr lang="nl-NL"/>
        </a:p>
      </dgm:t>
    </dgm:pt>
    <dgm:pt modelId="{3D6165FE-7CE7-4F40-B97E-E8F55D646731}">
      <dgm:prSet phldrT="[Tekst]"/>
      <dgm:spPr/>
      <dgm:t>
        <a:bodyPr/>
        <a:lstStyle/>
        <a:p>
          <a:r>
            <a:rPr lang="nl-NL" dirty="0"/>
            <a:t>Communicatiekanalen uitproberen</a:t>
          </a:r>
        </a:p>
      </dgm:t>
    </dgm:pt>
    <dgm:pt modelId="{518AC2B4-39C7-D646-9B9E-1F20E41550B5}" type="parTrans" cxnId="{DC8929F6-C633-C641-BC0F-D6F4D88BC2F1}">
      <dgm:prSet/>
      <dgm:spPr/>
      <dgm:t>
        <a:bodyPr/>
        <a:lstStyle/>
        <a:p>
          <a:endParaRPr lang="nl-NL"/>
        </a:p>
      </dgm:t>
    </dgm:pt>
    <dgm:pt modelId="{864812BA-21E0-7D4B-AA00-6F88B6EEA340}" type="sibTrans" cxnId="{DC8929F6-C633-C641-BC0F-D6F4D88BC2F1}">
      <dgm:prSet/>
      <dgm:spPr/>
      <dgm:t>
        <a:bodyPr/>
        <a:lstStyle/>
        <a:p>
          <a:endParaRPr lang="nl-NL"/>
        </a:p>
      </dgm:t>
    </dgm:pt>
    <dgm:pt modelId="{EB73067F-F961-5D47-A00F-CF08FBA497FF}">
      <dgm:prSet phldrT="[Tekst]"/>
      <dgm:spPr/>
      <dgm:t>
        <a:bodyPr/>
        <a:lstStyle/>
        <a:p>
          <a:r>
            <a:rPr lang="nl-NL" dirty="0"/>
            <a:t>Team praktijkinstelling</a:t>
          </a:r>
        </a:p>
      </dgm:t>
    </dgm:pt>
    <dgm:pt modelId="{99F366EA-4DFE-AC4D-BF62-C13C509ABD22}" type="parTrans" cxnId="{140D2362-8CB1-C346-B629-271F8C00BC14}">
      <dgm:prSet/>
      <dgm:spPr/>
      <dgm:t>
        <a:bodyPr/>
        <a:lstStyle/>
        <a:p>
          <a:endParaRPr lang="nl-NL"/>
        </a:p>
      </dgm:t>
    </dgm:pt>
    <dgm:pt modelId="{C9C6499C-8106-3C4C-A316-16E20FF05374}" type="sibTrans" cxnId="{140D2362-8CB1-C346-B629-271F8C00BC14}">
      <dgm:prSet/>
      <dgm:spPr/>
      <dgm:t>
        <a:bodyPr/>
        <a:lstStyle/>
        <a:p>
          <a:endParaRPr lang="nl-NL"/>
        </a:p>
      </dgm:t>
    </dgm:pt>
    <dgm:pt modelId="{D9DBD859-A27D-9149-9FD3-199BBE8DA373}">
      <dgm:prSet phldrT="[Tekst]"/>
      <dgm:spPr/>
      <dgm:t>
        <a:bodyPr/>
        <a:lstStyle/>
        <a:p>
          <a:r>
            <a:rPr lang="nl-NL" dirty="0"/>
            <a:t>Context geven aan grotere geheel</a:t>
          </a:r>
        </a:p>
      </dgm:t>
    </dgm:pt>
    <dgm:pt modelId="{A8035FA4-CA05-E041-89B9-49454F1D3878}" type="parTrans" cxnId="{1823D072-7F45-5C49-9031-52E28C29E85F}">
      <dgm:prSet/>
      <dgm:spPr/>
      <dgm:t>
        <a:bodyPr/>
        <a:lstStyle/>
        <a:p>
          <a:endParaRPr lang="nl-NL"/>
        </a:p>
      </dgm:t>
    </dgm:pt>
    <dgm:pt modelId="{6DC5E66A-4D06-824E-BA8C-717FB8E6AC40}" type="sibTrans" cxnId="{1823D072-7F45-5C49-9031-52E28C29E85F}">
      <dgm:prSet/>
      <dgm:spPr/>
      <dgm:t>
        <a:bodyPr/>
        <a:lstStyle/>
        <a:p>
          <a:endParaRPr lang="nl-NL"/>
        </a:p>
      </dgm:t>
    </dgm:pt>
    <dgm:pt modelId="{AFBC8C45-7F07-614F-AF08-1DBD70E1295E}">
      <dgm:prSet phldrT="[Tekst]"/>
      <dgm:spPr/>
      <dgm:t>
        <a:bodyPr/>
        <a:lstStyle/>
        <a:p>
          <a:r>
            <a:rPr lang="nl-NL" dirty="0"/>
            <a:t>Zichtbaarheid leerteam in praktijkinstelling</a:t>
          </a:r>
        </a:p>
      </dgm:t>
    </dgm:pt>
    <dgm:pt modelId="{657FF863-2E5F-9C4C-8B4E-CBB414CE28F5}" type="parTrans" cxnId="{61163403-850F-9445-B842-F77FC704B597}">
      <dgm:prSet/>
      <dgm:spPr/>
      <dgm:t>
        <a:bodyPr/>
        <a:lstStyle/>
        <a:p>
          <a:endParaRPr lang="nl-NL"/>
        </a:p>
      </dgm:t>
    </dgm:pt>
    <dgm:pt modelId="{0BE408F5-FAF3-EA46-815A-52487D62E5B6}" type="sibTrans" cxnId="{61163403-850F-9445-B842-F77FC704B597}">
      <dgm:prSet/>
      <dgm:spPr/>
      <dgm:t>
        <a:bodyPr/>
        <a:lstStyle/>
        <a:p>
          <a:endParaRPr lang="nl-NL"/>
        </a:p>
      </dgm:t>
    </dgm:pt>
    <dgm:pt modelId="{3BBC97E3-CD81-B643-8789-4D388C81BA74}">
      <dgm:prSet phldrT="[Tekst]"/>
      <dgm:spPr/>
      <dgm:t>
        <a:bodyPr/>
        <a:lstStyle/>
        <a:p>
          <a:r>
            <a:rPr lang="nl-NL" dirty="0"/>
            <a:t>Boodschap (drive) formuleren</a:t>
          </a:r>
        </a:p>
      </dgm:t>
    </dgm:pt>
    <dgm:pt modelId="{0E1B5E34-E88B-9A44-9A8A-8393FDC8DF75}" type="parTrans" cxnId="{B32142D9-EA3A-5D48-9221-126C5D3F94AA}">
      <dgm:prSet/>
      <dgm:spPr/>
      <dgm:t>
        <a:bodyPr/>
        <a:lstStyle/>
        <a:p>
          <a:endParaRPr lang="nl-NL"/>
        </a:p>
      </dgm:t>
    </dgm:pt>
    <dgm:pt modelId="{6436D820-FEFD-B845-B8C2-E8A12C03DC57}" type="sibTrans" cxnId="{B32142D9-EA3A-5D48-9221-126C5D3F94AA}">
      <dgm:prSet/>
      <dgm:spPr/>
      <dgm:t>
        <a:bodyPr/>
        <a:lstStyle/>
        <a:p>
          <a:endParaRPr lang="nl-NL"/>
        </a:p>
      </dgm:t>
    </dgm:pt>
    <dgm:pt modelId="{FA78A832-9EB4-B648-8C56-98A7CCBF694F}">
      <dgm:prSet phldrT="[Tekst]"/>
      <dgm:spPr/>
      <dgm:t>
        <a:bodyPr/>
        <a:lstStyle/>
        <a:p>
          <a:r>
            <a:rPr lang="nl-NL" dirty="0"/>
            <a:t>Opleidingen mbo/hbo</a:t>
          </a:r>
        </a:p>
      </dgm:t>
    </dgm:pt>
    <dgm:pt modelId="{183EED3B-594A-214C-92A0-24DCDA31D7B3}" type="parTrans" cxnId="{09822110-1D48-1049-A484-FA7BF6CC103A}">
      <dgm:prSet/>
      <dgm:spPr/>
      <dgm:t>
        <a:bodyPr/>
        <a:lstStyle/>
        <a:p>
          <a:endParaRPr lang="nl-NL"/>
        </a:p>
      </dgm:t>
    </dgm:pt>
    <dgm:pt modelId="{2A6A6E69-5ADF-DD4F-9FED-E8C37D33FCB3}" type="sibTrans" cxnId="{09822110-1D48-1049-A484-FA7BF6CC103A}">
      <dgm:prSet/>
      <dgm:spPr/>
      <dgm:t>
        <a:bodyPr/>
        <a:lstStyle/>
        <a:p>
          <a:endParaRPr lang="nl-NL"/>
        </a:p>
      </dgm:t>
    </dgm:pt>
    <dgm:pt modelId="{F6D93D5A-F32A-4944-B0CC-C2D090B4E4D2}">
      <dgm:prSet/>
      <dgm:spPr/>
      <dgm:t>
        <a:bodyPr/>
        <a:lstStyle/>
        <a:p>
          <a:r>
            <a:rPr lang="nl-NL" dirty="0"/>
            <a:t>Podium zoeken</a:t>
          </a:r>
        </a:p>
      </dgm:t>
    </dgm:pt>
    <dgm:pt modelId="{1A84A8C0-86AE-FD4E-8212-B68A77112126}" type="parTrans" cxnId="{08BCD3EA-8821-A848-A061-90A91440683A}">
      <dgm:prSet/>
      <dgm:spPr/>
      <dgm:t>
        <a:bodyPr/>
        <a:lstStyle/>
        <a:p>
          <a:endParaRPr lang="nl-NL"/>
        </a:p>
      </dgm:t>
    </dgm:pt>
    <dgm:pt modelId="{FC8575B5-C0E2-7340-BF2A-672F5AB4CC10}" type="sibTrans" cxnId="{08BCD3EA-8821-A848-A061-90A91440683A}">
      <dgm:prSet/>
      <dgm:spPr/>
      <dgm:t>
        <a:bodyPr/>
        <a:lstStyle/>
        <a:p>
          <a:endParaRPr lang="nl-NL"/>
        </a:p>
      </dgm:t>
    </dgm:pt>
    <dgm:pt modelId="{83D6030B-2A7F-4401-BDF5-426A991F7CA8}" type="pres">
      <dgm:prSet presAssocID="{3F553028-9780-C74C-A132-01A38D126AD2}" presName="Name0" presStyleCnt="0">
        <dgm:presLayoutVars>
          <dgm:chPref val="3"/>
          <dgm:dir/>
          <dgm:animLvl val="lvl"/>
          <dgm:resizeHandles/>
        </dgm:presLayoutVars>
      </dgm:prSet>
      <dgm:spPr/>
    </dgm:pt>
    <dgm:pt modelId="{F91E039E-9AE4-4842-B274-ACE8C01E09A2}" type="pres">
      <dgm:prSet presAssocID="{D9DBD859-A27D-9149-9FD3-199BBE8DA373}" presName="horFlow" presStyleCnt="0"/>
      <dgm:spPr/>
    </dgm:pt>
    <dgm:pt modelId="{B372F899-A821-4CD0-B1A7-BE293284F083}" type="pres">
      <dgm:prSet presAssocID="{D9DBD859-A27D-9149-9FD3-199BBE8DA373}" presName="bigChev" presStyleLbl="node1" presStyleIdx="0" presStyleCnt="3"/>
      <dgm:spPr/>
    </dgm:pt>
    <dgm:pt modelId="{0470B6C8-5987-46A4-AF65-C151F30E376E}" type="pres">
      <dgm:prSet presAssocID="{657FF863-2E5F-9C4C-8B4E-CBB414CE28F5}" presName="parTrans" presStyleCnt="0"/>
      <dgm:spPr/>
    </dgm:pt>
    <dgm:pt modelId="{062F2DB8-A478-4810-B390-A531DA0F88B9}" type="pres">
      <dgm:prSet presAssocID="{AFBC8C45-7F07-614F-AF08-1DBD70E1295E}" presName="node" presStyleLbl="alignAccFollowNode1" presStyleIdx="0" presStyleCnt="5">
        <dgm:presLayoutVars>
          <dgm:bulletEnabled val="1"/>
        </dgm:presLayoutVars>
      </dgm:prSet>
      <dgm:spPr/>
    </dgm:pt>
    <dgm:pt modelId="{469AAF63-9C02-4863-89A2-1BC7D4812EB0}" type="pres">
      <dgm:prSet presAssocID="{0BE408F5-FAF3-EA46-815A-52487D62E5B6}" presName="sibTrans" presStyleCnt="0"/>
      <dgm:spPr/>
    </dgm:pt>
    <dgm:pt modelId="{AAC6335E-EE42-44B4-96BC-5EBB82E2AB4D}" type="pres">
      <dgm:prSet presAssocID="{F6D93D5A-F32A-4944-B0CC-C2D090B4E4D2}" presName="node" presStyleLbl="alignAccFollowNode1" presStyleIdx="1" presStyleCnt="5">
        <dgm:presLayoutVars>
          <dgm:bulletEnabled val="1"/>
        </dgm:presLayoutVars>
      </dgm:prSet>
      <dgm:spPr/>
    </dgm:pt>
    <dgm:pt modelId="{F25D20BF-D922-473C-AFD0-97DA01F33BAB}" type="pres">
      <dgm:prSet presAssocID="{D9DBD859-A27D-9149-9FD3-199BBE8DA373}" presName="vSp" presStyleCnt="0"/>
      <dgm:spPr/>
    </dgm:pt>
    <dgm:pt modelId="{1DE453DB-7731-410E-9589-F0948D182B57}" type="pres">
      <dgm:prSet presAssocID="{B83C6B3A-9D55-7446-B690-BA3CBB642F95}" presName="horFlow" presStyleCnt="0"/>
      <dgm:spPr/>
    </dgm:pt>
    <dgm:pt modelId="{BEA5A0E2-6AF2-4EBA-9991-6050AAC332D8}" type="pres">
      <dgm:prSet presAssocID="{B83C6B3A-9D55-7446-B690-BA3CBB642F95}" presName="bigChev" presStyleLbl="node1" presStyleIdx="1" presStyleCnt="3"/>
      <dgm:spPr/>
    </dgm:pt>
    <dgm:pt modelId="{B226AFC7-EB3F-4408-9AFD-D7EEF2AF6DAC}" type="pres">
      <dgm:prSet presAssocID="{518AC2B4-39C7-D646-9B9E-1F20E41550B5}" presName="parTrans" presStyleCnt="0"/>
      <dgm:spPr/>
    </dgm:pt>
    <dgm:pt modelId="{E5D401F5-BEA4-45E0-80A0-8B216237FF96}" type="pres">
      <dgm:prSet presAssocID="{3D6165FE-7CE7-4F40-B97E-E8F55D646731}" presName="node" presStyleLbl="alignAccFollowNode1" presStyleIdx="2" presStyleCnt="5">
        <dgm:presLayoutVars>
          <dgm:bulletEnabled val="1"/>
        </dgm:presLayoutVars>
      </dgm:prSet>
      <dgm:spPr/>
    </dgm:pt>
    <dgm:pt modelId="{59CDEAF0-3522-4BB2-84A2-D4A48EB067E8}" type="pres">
      <dgm:prSet presAssocID="{864812BA-21E0-7D4B-AA00-6F88B6EEA340}" presName="sibTrans" presStyleCnt="0"/>
      <dgm:spPr/>
    </dgm:pt>
    <dgm:pt modelId="{1E578C6E-8EA3-4448-89B4-1939D7D2B9C3}" type="pres">
      <dgm:prSet presAssocID="{EB73067F-F961-5D47-A00F-CF08FBA497FF}" presName="node" presStyleLbl="alignAccFollowNode1" presStyleIdx="3" presStyleCnt="5">
        <dgm:presLayoutVars>
          <dgm:bulletEnabled val="1"/>
        </dgm:presLayoutVars>
      </dgm:prSet>
      <dgm:spPr/>
    </dgm:pt>
    <dgm:pt modelId="{5105865B-C50C-428E-B149-0E5CAA3D6DCE}" type="pres">
      <dgm:prSet presAssocID="{B83C6B3A-9D55-7446-B690-BA3CBB642F95}" presName="vSp" presStyleCnt="0"/>
      <dgm:spPr/>
    </dgm:pt>
    <dgm:pt modelId="{FAB7BE76-70C8-40AD-AAD7-518449D81555}" type="pres">
      <dgm:prSet presAssocID="{3BBC97E3-CD81-B643-8789-4D388C81BA74}" presName="horFlow" presStyleCnt="0"/>
      <dgm:spPr/>
    </dgm:pt>
    <dgm:pt modelId="{B7CDEF4A-DAA7-4DFB-9FC4-9D181F6B7FC0}" type="pres">
      <dgm:prSet presAssocID="{3BBC97E3-CD81-B643-8789-4D388C81BA74}" presName="bigChev" presStyleLbl="node1" presStyleIdx="2" presStyleCnt="3"/>
      <dgm:spPr/>
    </dgm:pt>
    <dgm:pt modelId="{F5F7443E-41D6-49A2-B3FC-531D4E4ED5C3}" type="pres">
      <dgm:prSet presAssocID="{183EED3B-594A-214C-92A0-24DCDA31D7B3}" presName="parTrans" presStyleCnt="0"/>
      <dgm:spPr/>
    </dgm:pt>
    <dgm:pt modelId="{AA20538B-0F20-4A98-950F-4EE68FE9127F}" type="pres">
      <dgm:prSet presAssocID="{FA78A832-9EB4-B648-8C56-98A7CCBF694F}" presName="node" presStyleLbl="alignAccFollowNode1" presStyleIdx="4" presStyleCnt="5">
        <dgm:presLayoutVars>
          <dgm:bulletEnabled val="1"/>
        </dgm:presLayoutVars>
      </dgm:prSet>
      <dgm:spPr/>
    </dgm:pt>
  </dgm:ptLst>
  <dgm:cxnLst>
    <dgm:cxn modelId="{61163403-850F-9445-B842-F77FC704B597}" srcId="{D9DBD859-A27D-9149-9FD3-199BBE8DA373}" destId="{AFBC8C45-7F07-614F-AF08-1DBD70E1295E}" srcOrd="0" destOrd="0" parTransId="{657FF863-2E5F-9C4C-8B4E-CBB414CE28F5}" sibTransId="{0BE408F5-FAF3-EA46-815A-52487D62E5B6}"/>
    <dgm:cxn modelId="{09822110-1D48-1049-A484-FA7BF6CC103A}" srcId="{3BBC97E3-CD81-B643-8789-4D388C81BA74}" destId="{FA78A832-9EB4-B648-8C56-98A7CCBF694F}" srcOrd="0" destOrd="0" parTransId="{183EED3B-594A-214C-92A0-24DCDA31D7B3}" sibTransId="{2A6A6E69-5ADF-DD4F-9FED-E8C37D33FCB3}"/>
    <dgm:cxn modelId="{140D2362-8CB1-C346-B629-271F8C00BC14}" srcId="{B83C6B3A-9D55-7446-B690-BA3CBB642F95}" destId="{EB73067F-F961-5D47-A00F-CF08FBA497FF}" srcOrd="1" destOrd="0" parTransId="{99F366EA-4DFE-AC4D-BF62-C13C509ABD22}" sibTransId="{C9C6499C-8106-3C4C-A316-16E20FF05374}"/>
    <dgm:cxn modelId="{5889166A-1DD9-46D7-99E8-C11A18C80E88}" type="presOf" srcId="{FA78A832-9EB4-B648-8C56-98A7CCBF694F}" destId="{AA20538B-0F20-4A98-950F-4EE68FE9127F}" srcOrd="0" destOrd="0" presId="urn:microsoft.com/office/officeart/2005/8/layout/lProcess3"/>
    <dgm:cxn modelId="{93DA546E-609E-4CB1-AAF1-6CB976095732}" type="presOf" srcId="{F6D93D5A-F32A-4944-B0CC-C2D090B4E4D2}" destId="{AAC6335E-EE42-44B4-96BC-5EBB82E2AB4D}" srcOrd="0" destOrd="0" presId="urn:microsoft.com/office/officeart/2005/8/layout/lProcess3"/>
    <dgm:cxn modelId="{1823D072-7F45-5C49-9031-52E28C29E85F}" srcId="{3F553028-9780-C74C-A132-01A38D126AD2}" destId="{D9DBD859-A27D-9149-9FD3-199BBE8DA373}" srcOrd="0" destOrd="0" parTransId="{A8035FA4-CA05-E041-89B9-49454F1D3878}" sibTransId="{6DC5E66A-4D06-824E-BA8C-717FB8E6AC40}"/>
    <dgm:cxn modelId="{22D2E658-D68D-4DB3-B496-2A5C9869B52F}" type="presOf" srcId="{D9DBD859-A27D-9149-9FD3-199BBE8DA373}" destId="{B372F899-A821-4CD0-B1A7-BE293284F083}" srcOrd="0" destOrd="0" presId="urn:microsoft.com/office/officeart/2005/8/layout/lProcess3"/>
    <dgm:cxn modelId="{4D72838C-7823-47D6-9B79-374912CBEBA8}" type="presOf" srcId="{B83C6B3A-9D55-7446-B690-BA3CBB642F95}" destId="{BEA5A0E2-6AF2-4EBA-9991-6050AAC332D8}" srcOrd="0" destOrd="0" presId="urn:microsoft.com/office/officeart/2005/8/layout/lProcess3"/>
    <dgm:cxn modelId="{E070D197-1A53-4F5A-B97C-3967C51239E6}" type="presOf" srcId="{3BBC97E3-CD81-B643-8789-4D388C81BA74}" destId="{B7CDEF4A-DAA7-4DFB-9FC4-9D181F6B7FC0}" srcOrd="0" destOrd="0" presId="urn:microsoft.com/office/officeart/2005/8/layout/lProcess3"/>
    <dgm:cxn modelId="{9C5CF597-AB8B-4571-B315-4ACB03FC0C6C}" type="presOf" srcId="{EB73067F-F961-5D47-A00F-CF08FBA497FF}" destId="{1E578C6E-8EA3-4448-89B4-1939D7D2B9C3}" srcOrd="0" destOrd="0" presId="urn:microsoft.com/office/officeart/2005/8/layout/lProcess3"/>
    <dgm:cxn modelId="{CD04EDB0-AF34-4714-9487-B824444CC1D5}" type="presOf" srcId="{3F553028-9780-C74C-A132-01A38D126AD2}" destId="{83D6030B-2A7F-4401-BDF5-426A991F7CA8}" srcOrd="0" destOrd="0" presId="urn:microsoft.com/office/officeart/2005/8/layout/lProcess3"/>
    <dgm:cxn modelId="{30062BB1-4398-CF48-802B-C3E98C7ADE16}" srcId="{3F553028-9780-C74C-A132-01A38D126AD2}" destId="{B83C6B3A-9D55-7446-B690-BA3CBB642F95}" srcOrd="1" destOrd="0" parTransId="{AF49BE72-6C92-F34D-ADA5-06E797839189}" sibTransId="{7ACF48B2-D2FA-CB4E-8629-E009BBD9F27D}"/>
    <dgm:cxn modelId="{9B0570D4-E3B2-41E6-8048-8C7DD84D5CD0}" type="presOf" srcId="{AFBC8C45-7F07-614F-AF08-1DBD70E1295E}" destId="{062F2DB8-A478-4810-B390-A531DA0F88B9}" srcOrd="0" destOrd="0" presId="urn:microsoft.com/office/officeart/2005/8/layout/lProcess3"/>
    <dgm:cxn modelId="{B32142D9-EA3A-5D48-9221-126C5D3F94AA}" srcId="{3F553028-9780-C74C-A132-01A38D126AD2}" destId="{3BBC97E3-CD81-B643-8789-4D388C81BA74}" srcOrd="2" destOrd="0" parTransId="{0E1B5E34-E88B-9A44-9A8A-8393FDC8DF75}" sibTransId="{6436D820-FEFD-B845-B8C2-E8A12C03DC57}"/>
    <dgm:cxn modelId="{E4951FE6-8897-48F5-87F3-67404E7F8C02}" type="presOf" srcId="{3D6165FE-7CE7-4F40-B97E-E8F55D646731}" destId="{E5D401F5-BEA4-45E0-80A0-8B216237FF96}" srcOrd="0" destOrd="0" presId="urn:microsoft.com/office/officeart/2005/8/layout/lProcess3"/>
    <dgm:cxn modelId="{08BCD3EA-8821-A848-A061-90A91440683A}" srcId="{D9DBD859-A27D-9149-9FD3-199BBE8DA373}" destId="{F6D93D5A-F32A-4944-B0CC-C2D090B4E4D2}" srcOrd="1" destOrd="0" parTransId="{1A84A8C0-86AE-FD4E-8212-B68A77112126}" sibTransId="{FC8575B5-C0E2-7340-BF2A-672F5AB4CC10}"/>
    <dgm:cxn modelId="{DC8929F6-C633-C641-BC0F-D6F4D88BC2F1}" srcId="{B83C6B3A-9D55-7446-B690-BA3CBB642F95}" destId="{3D6165FE-7CE7-4F40-B97E-E8F55D646731}" srcOrd="0" destOrd="0" parTransId="{518AC2B4-39C7-D646-9B9E-1F20E41550B5}" sibTransId="{864812BA-21E0-7D4B-AA00-6F88B6EEA340}"/>
    <dgm:cxn modelId="{139AA5AA-0259-4D7E-A77C-A07916F56D52}" type="presParOf" srcId="{83D6030B-2A7F-4401-BDF5-426A991F7CA8}" destId="{F91E039E-9AE4-4842-B274-ACE8C01E09A2}" srcOrd="0" destOrd="0" presId="urn:microsoft.com/office/officeart/2005/8/layout/lProcess3"/>
    <dgm:cxn modelId="{353652B3-5FC4-4BF4-AE62-31A0369D1666}" type="presParOf" srcId="{F91E039E-9AE4-4842-B274-ACE8C01E09A2}" destId="{B372F899-A821-4CD0-B1A7-BE293284F083}" srcOrd="0" destOrd="0" presId="urn:microsoft.com/office/officeart/2005/8/layout/lProcess3"/>
    <dgm:cxn modelId="{45435EEF-9A5B-4B69-A45D-9B4BCD8A9A18}" type="presParOf" srcId="{F91E039E-9AE4-4842-B274-ACE8C01E09A2}" destId="{0470B6C8-5987-46A4-AF65-C151F30E376E}" srcOrd="1" destOrd="0" presId="urn:microsoft.com/office/officeart/2005/8/layout/lProcess3"/>
    <dgm:cxn modelId="{403A01FA-A7E1-4933-ADE5-A9F6EF3B8B6F}" type="presParOf" srcId="{F91E039E-9AE4-4842-B274-ACE8C01E09A2}" destId="{062F2DB8-A478-4810-B390-A531DA0F88B9}" srcOrd="2" destOrd="0" presId="urn:microsoft.com/office/officeart/2005/8/layout/lProcess3"/>
    <dgm:cxn modelId="{0F73E8B1-5EE8-4EA4-B26F-BF87AA17A755}" type="presParOf" srcId="{F91E039E-9AE4-4842-B274-ACE8C01E09A2}" destId="{469AAF63-9C02-4863-89A2-1BC7D4812EB0}" srcOrd="3" destOrd="0" presId="urn:microsoft.com/office/officeart/2005/8/layout/lProcess3"/>
    <dgm:cxn modelId="{70CF3ADD-6517-4FEE-AF11-3A461A7B9767}" type="presParOf" srcId="{F91E039E-9AE4-4842-B274-ACE8C01E09A2}" destId="{AAC6335E-EE42-44B4-96BC-5EBB82E2AB4D}" srcOrd="4" destOrd="0" presId="urn:microsoft.com/office/officeart/2005/8/layout/lProcess3"/>
    <dgm:cxn modelId="{58D4884A-82FD-42EC-AD9A-1A2EFDEC8C6F}" type="presParOf" srcId="{83D6030B-2A7F-4401-BDF5-426A991F7CA8}" destId="{F25D20BF-D922-473C-AFD0-97DA01F33BAB}" srcOrd="1" destOrd="0" presId="urn:microsoft.com/office/officeart/2005/8/layout/lProcess3"/>
    <dgm:cxn modelId="{F6605095-14DA-4F31-9A8C-340F9A5A3FD1}" type="presParOf" srcId="{83D6030B-2A7F-4401-BDF5-426A991F7CA8}" destId="{1DE453DB-7731-410E-9589-F0948D182B57}" srcOrd="2" destOrd="0" presId="urn:microsoft.com/office/officeart/2005/8/layout/lProcess3"/>
    <dgm:cxn modelId="{2706D67B-D7A2-43E8-8D77-B591A0D84D27}" type="presParOf" srcId="{1DE453DB-7731-410E-9589-F0948D182B57}" destId="{BEA5A0E2-6AF2-4EBA-9991-6050AAC332D8}" srcOrd="0" destOrd="0" presId="urn:microsoft.com/office/officeart/2005/8/layout/lProcess3"/>
    <dgm:cxn modelId="{7E148766-D43A-4056-8E23-F95DB3FB2016}" type="presParOf" srcId="{1DE453DB-7731-410E-9589-F0948D182B57}" destId="{B226AFC7-EB3F-4408-9AFD-D7EEF2AF6DAC}" srcOrd="1" destOrd="0" presId="urn:microsoft.com/office/officeart/2005/8/layout/lProcess3"/>
    <dgm:cxn modelId="{E972C9CB-955A-419B-9C17-29BC56D94E4B}" type="presParOf" srcId="{1DE453DB-7731-410E-9589-F0948D182B57}" destId="{E5D401F5-BEA4-45E0-80A0-8B216237FF96}" srcOrd="2" destOrd="0" presId="urn:microsoft.com/office/officeart/2005/8/layout/lProcess3"/>
    <dgm:cxn modelId="{B939CE40-7972-4A91-B28E-969D22D71DED}" type="presParOf" srcId="{1DE453DB-7731-410E-9589-F0948D182B57}" destId="{59CDEAF0-3522-4BB2-84A2-D4A48EB067E8}" srcOrd="3" destOrd="0" presId="urn:microsoft.com/office/officeart/2005/8/layout/lProcess3"/>
    <dgm:cxn modelId="{0355DF4F-8F56-4290-A82B-1C68DDCD20C3}" type="presParOf" srcId="{1DE453DB-7731-410E-9589-F0948D182B57}" destId="{1E578C6E-8EA3-4448-89B4-1939D7D2B9C3}" srcOrd="4" destOrd="0" presId="urn:microsoft.com/office/officeart/2005/8/layout/lProcess3"/>
    <dgm:cxn modelId="{32BEF2D0-3CC0-4879-8258-83A3A52069DF}" type="presParOf" srcId="{83D6030B-2A7F-4401-BDF5-426A991F7CA8}" destId="{5105865B-C50C-428E-B149-0E5CAA3D6DCE}" srcOrd="3" destOrd="0" presId="urn:microsoft.com/office/officeart/2005/8/layout/lProcess3"/>
    <dgm:cxn modelId="{6533BA4A-EB8D-40C5-9219-ABED8D2111DC}" type="presParOf" srcId="{83D6030B-2A7F-4401-BDF5-426A991F7CA8}" destId="{FAB7BE76-70C8-40AD-AAD7-518449D81555}" srcOrd="4" destOrd="0" presId="urn:microsoft.com/office/officeart/2005/8/layout/lProcess3"/>
    <dgm:cxn modelId="{189B5B51-D570-4054-BDFF-D03E87A76CAD}" type="presParOf" srcId="{FAB7BE76-70C8-40AD-AAD7-518449D81555}" destId="{B7CDEF4A-DAA7-4DFB-9FC4-9D181F6B7FC0}" srcOrd="0" destOrd="0" presId="urn:microsoft.com/office/officeart/2005/8/layout/lProcess3"/>
    <dgm:cxn modelId="{D83AE5EC-4AF3-4A3A-A7ED-6AE39F3213EB}" type="presParOf" srcId="{FAB7BE76-70C8-40AD-AAD7-518449D81555}" destId="{F5F7443E-41D6-49A2-B3FC-531D4E4ED5C3}" srcOrd="1" destOrd="0" presId="urn:microsoft.com/office/officeart/2005/8/layout/lProcess3"/>
    <dgm:cxn modelId="{20659B7B-4B93-4759-863F-B10D60E2F39B}" type="presParOf" srcId="{FAB7BE76-70C8-40AD-AAD7-518449D81555}" destId="{AA20538B-0F20-4A98-950F-4EE68FE9127F}" srcOrd="2"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FEB066-CCDB-4E17-85AD-DA0355DA4175}">
      <dsp:nvSpPr>
        <dsp:cNvPr id="0" name=""/>
        <dsp:cNvSpPr/>
      </dsp:nvSpPr>
      <dsp:spPr>
        <a:xfrm rot="16200000">
          <a:off x="548639" y="-548639"/>
          <a:ext cx="2560320" cy="3657600"/>
        </a:xfrm>
        <a:prstGeom prst="round1Rect">
          <a:avLst/>
        </a:prstGeom>
        <a:solidFill>
          <a:schemeClr val="accent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nl-NL" sz="1800" kern="1200" dirty="0"/>
            <a:t>ambassadeur</a:t>
          </a:r>
        </a:p>
      </dsp:txBody>
      <dsp:txXfrm rot="5400000">
        <a:off x="-1" y="1"/>
        <a:ext cx="3657600" cy="1920240"/>
      </dsp:txXfrm>
    </dsp:sp>
    <dsp:sp modelId="{F1E83BAF-7159-4A56-AD57-EB34FAE735A1}">
      <dsp:nvSpPr>
        <dsp:cNvPr id="0" name=""/>
        <dsp:cNvSpPr/>
      </dsp:nvSpPr>
      <dsp:spPr>
        <a:xfrm>
          <a:off x="3657600" y="0"/>
          <a:ext cx="3657600" cy="2560320"/>
        </a:xfrm>
        <a:prstGeom prst="round1Rect">
          <a:avLst/>
        </a:prstGeom>
        <a:solidFill>
          <a:schemeClr val="accent3">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nl-NL" sz="1800" kern="1200" dirty="0"/>
            <a:t>verbinder</a:t>
          </a:r>
        </a:p>
      </dsp:txBody>
      <dsp:txXfrm>
        <a:off x="3657600" y="0"/>
        <a:ext cx="3657600" cy="1920240"/>
      </dsp:txXfrm>
    </dsp:sp>
    <dsp:sp modelId="{238D1411-9E2C-4B2A-9643-E6FE03D0B078}">
      <dsp:nvSpPr>
        <dsp:cNvPr id="0" name=""/>
        <dsp:cNvSpPr/>
      </dsp:nvSpPr>
      <dsp:spPr>
        <a:xfrm rot="10800000">
          <a:off x="0" y="2560320"/>
          <a:ext cx="3657600" cy="2560320"/>
        </a:xfrm>
        <a:prstGeom prst="round1Rect">
          <a:avLst/>
        </a:prstGeom>
        <a:solidFill>
          <a:schemeClr val="accent4">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nl-NL" sz="1800" kern="1200" dirty="0"/>
            <a:t>model</a:t>
          </a:r>
        </a:p>
      </dsp:txBody>
      <dsp:txXfrm rot="10800000">
        <a:off x="0" y="3200400"/>
        <a:ext cx="3657600" cy="1920240"/>
      </dsp:txXfrm>
    </dsp:sp>
    <dsp:sp modelId="{09142A8C-81F2-486C-9FE1-B6E13E1CCF33}">
      <dsp:nvSpPr>
        <dsp:cNvPr id="0" name=""/>
        <dsp:cNvSpPr/>
      </dsp:nvSpPr>
      <dsp:spPr>
        <a:xfrm rot="5400000">
          <a:off x="4206239" y="2011680"/>
          <a:ext cx="2560320" cy="3657600"/>
        </a:xfrm>
        <a:prstGeom prst="round1Rect">
          <a:avLst/>
        </a:prstGeom>
        <a:solidFill>
          <a:schemeClr val="accent5">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nl-NL" sz="1800" kern="1200" dirty="0"/>
            <a:t>onderzoeker</a:t>
          </a:r>
        </a:p>
      </dsp:txBody>
      <dsp:txXfrm rot="-5400000">
        <a:off x="3657600" y="3200400"/>
        <a:ext cx="3657600" cy="1920240"/>
      </dsp:txXfrm>
    </dsp:sp>
    <dsp:sp modelId="{9949F2C3-70C1-4535-8731-F53A4293B457}">
      <dsp:nvSpPr>
        <dsp:cNvPr id="0" name=""/>
        <dsp:cNvSpPr/>
      </dsp:nvSpPr>
      <dsp:spPr>
        <a:xfrm>
          <a:off x="2560319" y="1920240"/>
          <a:ext cx="2194560" cy="1280160"/>
        </a:xfrm>
        <a:prstGeom prst="roundRect">
          <a:avLst/>
        </a:prstGeom>
        <a:solidFill>
          <a:schemeClr val="accent2">
            <a:tint val="40000"/>
            <a:hueOff val="0"/>
            <a:satOff val="0"/>
            <a:lumOff val="0"/>
            <a:alphaOff val="0"/>
          </a:schemeClr>
        </a:solidFill>
        <a:ln>
          <a:noFill/>
        </a:ln>
        <a:effectLst/>
      </dsp:spPr>
      <dsp:style>
        <a:lnRef idx="0">
          <a:scrgbClr r="0" g="0" b="0"/>
        </a:lnRef>
        <a:fillRef idx="3">
          <a:scrgbClr r="0" g="0" b="0"/>
        </a:fillRef>
        <a:effectRef idx="2">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nl-NL" sz="1800" kern="1200" dirty="0"/>
            <a:t>leerteambegeleider</a:t>
          </a:r>
        </a:p>
      </dsp:txBody>
      <dsp:txXfrm>
        <a:off x="2622811" y="1982732"/>
        <a:ext cx="2069576" cy="11551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C163D5-245A-4CDA-B161-A9360C8B8D30}">
      <dsp:nvSpPr>
        <dsp:cNvPr id="0" name=""/>
        <dsp:cNvSpPr/>
      </dsp:nvSpPr>
      <dsp:spPr>
        <a:xfrm>
          <a:off x="1954" y="539787"/>
          <a:ext cx="3020010" cy="1208004"/>
        </a:xfrm>
        <a:prstGeom prst="chevron">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nl-NL" sz="1600" kern="1200" dirty="0"/>
            <a:t>Kennismaken met</a:t>
          </a:r>
        </a:p>
        <a:p>
          <a:pPr marL="0" lvl="0" indent="0" algn="ctr" defTabSz="711200">
            <a:lnSpc>
              <a:spcPct val="90000"/>
            </a:lnSpc>
            <a:spcBef>
              <a:spcPct val="0"/>
            </a:spcBef>
            <a:spcAft>
              <a:spcPct val="35000"/>
            </a:spcAft>
            <a:buNone/>
          </a:pPr>
          <a:r>
            <a:rPr lang="nl-NL" sz="1600" kern="1200" dirty="0"/>
            <a:t>-leerteam</a:t>
          </a:r>
        </a:p>
        <a:p>
          <a:pPr marL="0" lvl="0" indent="0" algn="ctr" defTabSz="711200">
            <a:lnSpc>
              <a:spcPct val="90000"/>
            </a:lnSpc>
            <a:spcBef>
              <a:spcPct val="0"/>
            </a:spcBef>
            <a:spcAft>
              <a:spcPct val="35000"/>
            </a:spcAft>
            <a:buNone/>
          </a:pPr>
          <a:r>
            <a:rPr lang="nl-NL" sz="1600" kern="1200" dirty="0"/>
            <a:t>-collega’s </a:t>
          </a:r>
        </a:p>
        <a:p>
          <a:pPr marL="0" lvl="0" indent="0" algn="ctr" defTabSz="711200">
            <a:lnSpc>
              <a:spcPct val="90000"/>
            </a:lnSpc>
            <a:spcBef>
              <a:spcPct val="0"/>
            </a:spcBef>
            <a:spcAft>
              <a:spcPct val="35000"/>
            </a:spcAft>
            <a:buNone/>
          </a:pPr>
          <a:r>
            <a:rPr lang="nl-NL" sz="1600" kern="1200" dirty="0"/>
            <a:t>-duo LTB</a:t>
          </a:r>
        </a:p>
      </dsp:txBody>
      <dsp:txXfrm>
        <a:off x="605956" y="539787"/>
        <a:ext cx="1812006" cy="1208004"/>
      </dsp:txXfrm>
    </dsp:sp>
    <dsp:sp modelId="{F73C4374-DE21-46E3-AC5E-19744792391D}">
      <dsp:nvSpPr>
        <dsp:cNvPr id="0" name=""/>
        <dsp:cNvSpPr/>
      </dsp:nvSpPr>
      <dsp:spPr>
        <a:xfrm>
          <a:off x="2629363" y="642468"/>
          <a:ext cx="2506608" cy="1002643"/>
        </a:xfrm>
        <a:prstGeom prst="chevron">
          <a:avLst/>
        </a:prstGeom>
        <a:solidFill>
          <a:schemeClr val="accent2">
            <a:alpha val="90000"/>
            <a:tint val="40000"/>
            <a:hueOff val="0"/>
            <a:satOff val="0"/>
            <a:lumOff val="0"/>
            <a:alphaOff val="0"/>
          </a:schemeClr>
        </a:solidFill>
        <a:ln w="1079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8255" rIns="0" bIns="8255" numCol="1" spcCol="1270" anchor="ctr" anchorCtr="0">
          <a:noAutofit/>
        </a:bodyPr>
        <a:lstStyle/>
        <a:p>
          <a:pPr marL="0" lvl="0" indent="0" algn="ctr" defTabSz="577850">
            <a:lnSpc>
              <a:spcPct val="90000"/>
            </a:lnSpc>
            <a:spcBef>
              <a:spcPct val="0"/>
            </a:spcBef>
            <a:spcAft>
              <a:spcPct val="35000"/>
            </a:spcAft>
            <a:buNone/>
          </a:pPr>
          <a:r>
            <a:rPr lang="nl-NL" sz="1300" kern="1200" dirty="0"/>
            <a:t>Werkvormen teambuilding</a:t>
          </a:r>
        </a:p>
      </dsp:txBody>
      <dsp:txXfrm>
        <a:off x="3130685" y="642468"/>
        <a:ext cx="1503965" cy="1002643"/>
      </dsp:txXfrm>
    </dsp:sp>
    <dsp:sp modelId="{82497327-7FA9-42CD-9A40-54527A324A31}">
      <dsp:nvSpPr>
        <dsp:cNvPr id="0" name=""/>
        <dsp:cNvSpPr/>
      </dsp:nvSpPr>
      <dsp:spPr>
        <a:xfrm>
          <a:off x="4785046" y="642468"/>
          <a:ext cx="2506608" cy="1002643"/>
        </a:xfrm>
        <a:prstGeom prst="chevron">
          <a:avLst/>
        </a:prstGeom>
        <a:solidFill>
          <a:schemeClr val="accent2">
            <a:alpha val="90000"/>
            <a:tint val="40000"/>
            <a:hueOff val="0"/>
            <a:satOff val="0"/>
            <a:lumOff val="0"/>
            <a:alphaOff val="0"/>
          </a:schemeClr>
        </a:solidFill>
        <a:ln w="1079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8255" rIns="0" bIns="8255" numCol="1" spcCol="1270" anchor="ctr" anchorCtr="0">
          <a:noAutofit/>
        </a:bodyPr>
        <a:lstStyle/>
        <a:p>
          <a:pPr marL="0" lvl="0" indent="0" algn="ctr" defTabSz="577850">
            <a:lnSpc>
              <a:spcPct val="90000"/>
            </a:lnSpc>
            <a:spcBef>
              <a:spcPct val="0"/>
            </a:spcBef>
            <a:spcAft>
              <a:spcPct val="35000"/>
            </a:spcAft>
            <a:buNone/>
          </a:pPr>
          <a:r>
            <a:rPr lang="nl-NL" sz="1300" kern="1200" dirty="0" err="1"/>
            <a:t>Teamcoaching</a:t>
          </a:r>
          <a:endParaRPr lang="nl-NL" sz="1300" kern="1200" dirty="0"/>
        </a:p>
        <a:p>
          <a:pPr marL="0" lvl="0" indent="0" algn="ctr" defTabSz="577850">
            <a:lnSpc>
              <a:spcPct val="90000"/>
            </a:lnSpc>
            <a:spcBef>
              <a:spcPct val="0"/>
            </a:spcBef>
            <a:spcAft>
              <a:spcPct val="35000"/>
            </a:spcAft>
            <a:buNone/>
          </a:pPr>
          <a:r>
            <a:rPr lang="nl-NL" sz="1300" kern="1200" dirty="0"/>
            <a:t>-Vroemen</a:t>
          </a:r>
        </a:p>
        <a:p>
          <a:pPr marL="0" lvl="0" indent="0" algn="ctr" defTabSz="577850">
            <a:lnSpc>
              <a:spcPct val="90000"/>
            </a:lnSpc>
            <a:spcBef>
              <a:spcPct val="0"/>
            </a:spcBef>
            <a:spcAft>
              <a:spcPct val="35000"/>
            </a:spcAft>
            <a:buNone/>
          </a:pPr>
          <a:r>
            <a:rPr lang="nl-NL" sz="1300" kern="1200" dirty="0"/>
            <a:t>-</a:t>
          </a:r>
          <a:r>
            <a:rPr lang="nl-NL" sz="1300" kern="1200" dirty="0" err="1"/>
            <a:t>Lencioni</a:t>
          </a:r>
          <a:endParaRPr lang="nl-NL" sz="1300" kern="1200" dirty="0"/>
        </a:p>
        <a:p>
          <a:pPr marL="0" lvl="0" indent="0" algn="ctr" defTabSz="577850">
            <a:lnSpc>
              <a:spcPct val="90000"/>
            </a:lnSpc>
            <a:spcBef>
              <a:spcPct val="0"/>
            </a:spcBef>
            <a:spcAft>
              <a:spcPct val="35000"/>
            </a:spcAft>
            <a:buNone/>
          </a:pPr>
          <a:endParaRPr lang="nl-NL" sz="1300" kern="1200" dirty="0"/>
        </a:p>
      </dsp:txBody>
      <dsp:txXfrm>
        <a:off x="5286368" y="642468"/>
        <a:ext cx="1503965" cy="1002643"/>
      </dsp:txXfrm>
    </dsp:sp>
    <dsp:sp modelId="{2738D837-4DB0-431C-9D44-7B97C1BB9DF8}">
      <dsp:nvSpPr>
        <dsp:cNvPr id="0" name=""/>
        <dsp:cNvSpPr/>
      </dsp:nvSpPr>
      <dsp:spPr>
        <a:xfrm>
          <a:off x="1954" y="1916912"/>
          <a:ext cx="3020010" cy="1208004"/>
        </a:xfrm>
        <a:prstGeom prst="chevron">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nl-NL" sz="1600" kern="1200" dirty="0"/>
            <a:t>Afspraken maken</a:t>
          </a:r>
        </a:p>
        <a:p>
          <a:pPr marL="0" lvl="0" indent="0" algn="ctr" defTabSz="711200">
            <a:lnSpc>
              <a:spcPct val="90000"/>
            </a:lnSpc>
            <a:spcBef>
              <a:spcPct val="0"/>
            </a:spcBef>
            <a:spcAft>
              <a:spcPct val="35000"/>
            </a:spcAft>
            <a:buNone/>
          </a:pPr>
          <a:r>
            <a:rPr lang="nl-NL" sz="1600" kern="1200" dirty="0"/>
            <a:t>Verwachtingen uitspreken</a:t>
          </a:r>
        </a:p>
      </dsp:txBody>
      <dsp:txXfrm>
        <a:off x="605956" y="1916912"/>
        <a:ext cx="1812006" cy="1208004"/>
      </dsp:txXfrm>
    </dsp:sp>
    <dsp:sp modelId="{7F5930CB-E064-4FDD-9BEC-0E310CB90CF7}">
      <dsp:nvSpPr>
        <dsp:cNvPr id="0" name=""/>
        <dsp:cNvSpPr/>
      </dsp:nvSpPr>
      <dsp:spPr>
        <a:xfrm>
          <a:off x="2629363" y="2019592"/>
          <a:ext cx="2506608" cy="1002643"/>
        </a:xfrm>
        <a:prstGeom prst="chevron">
          <a:avLst/>
        </a:prstGeom>
        <a:solidFill>
          <a:schemeClr val="accent2">
            <a:alpha val="90000"/>
            <a:tint val="40000"/>
            <a:hueOff val="0"/>
            <a:satOff val="0"/>
            <a:lumOff val="0"/>
            <a:alphaOff val="0"/>
          </a:schemeClr>
        </a:solidFill>
        <a:ln w="1079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8255" rIns="0" bIns="8255" numCol="1" spcCol="1270" anchor="ctr" anchorCtr="0">
          <a:noAutofit/>
        </a:bodyPr>
        <a:lstStyle/>
        <a:p>
          <a:pPr marL="0" lvl="0" indent="0" algn="ctr" defTabSz="577850">
            <a:lnSpc>
              <a:spcPct val="90000"/>
            </a:lnSpc>
            <a:spcBef>
              <a:spcPct val="0"/>
            </a:spcBef>
            <a:spcAft>
              <a:spcPct val="35000"/>
            </a:spcAft>
            <a:buNone/>
          </a:pPr>
          <a:r>
            <a:rPr lang="nl-NL" sz="1300" kern="1200" dirty="0"/>
            <a:t>Rolverdeling, allerlei samenstellingen</a:t>
          </a:r>
        </a:p>
      </dsp:txBody>
      <dsp:txXfrm>
        <a:off x="3130685" y="2019592"/>
        <a:ext cx="1503965" cy="1002643"/>
      </dsp:txXfrm>
    </dsp:sp>
    <dsp:sp modelId="{997551FD-799B-4C4A-AD07-69B5940108FE}">
      <dsp:nvSpPr>
        <dsp:cNvPr id="0" name=""/>
        <dsp:cNvSpPr/>
      </dsp:nvSpPr>
      <dsp:spPr>
        <a:xfrm>
          <a:off x="1954" y="3294037"/>
          <a:ext cx="3020010" cy="1208004"/>
        </a:xfrm>
        <a:prstGeom prst="chevron">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nl-NL" sz="1600" kern="1200" dirty="0"/>
            <a:t>ICT op orde</a:t>
          </a:r>
        </a:p>
        <a:p>
          <a:pPr marL="0" lvl="0" indent="0" algn="ctr" defTabSz="711200">
            <a:lnSpc>
              <a:spcPct val="90000"/>
            </a:lnSpc>
            <a:spcBef>
              <a:spcPct val="0"/>
            </a:spcBef>
            <a:spcAft>
              <a:spcPct val="35000"/>
            </a:spcAft>
            <a:buNone/>
          </a:pPr>
          <a:r>
            <a:rPr lang="nl-NL" sz="1600" kern="1200" dirty="0"/>
            <a:t>-Teams</a:t>
          </a:r>
        </a:p>
        <a:p>
          <a:pPr marL="0" lvl="0" indent="0" algn="ctr" defTabSz="711200">
            <a:lnSpc>
              <a:spcPct val="90000"/>
            </a:lnSpc>
            <a:spcBef>
              <a:spcPct val="0"/>
            </a:spcBef>
            <a:spcAft>
              <a:spcPct val="35000"/>
            </a:spcAft>
            <a:buNone/>
          </a:pPr>
          <a:r>
            <a:rPr lang="nl-NL" sz="1600" kern="1200" dirty="0"/>
            <a:t>- Whatsapp</a:t>
          </a:r>
        </a:p>
      </dsp:txBody>
      <dsp:txXfrm>
        <a:off x="605956" y="3294037"/>
        <a:ext cx="1812006" cy="1208004"/>
      </dsp:txXfrm>
    </dsp:sp>
    <dsp:sp modelId="{62C88D96-9207-46D7-AF6A-B564AF8B4A43}">
      <dsp:nvSpPr>
        <dsp:cNvPr id="0" name=""/>
        <dsp:cNvSpPr/>
      </dsp:nvSpPr>
      <dsp:spPr>
        <a:xfrm>
          <a:off x="2629363" y="3396717"/>
          <a:ext cx="2506608" cy="1002643"/>
        </a:xfrm>
        <a:prstGeom prst="chevron">
          <a:avLst/>
        </a:prstGeom>
        <a:solidFill>
          <a:schemeClr val="accent2">
            <a:alpha val="90000"/>
            <a:tint val="40000"/>
            <a:hueOff val="0"/>
            <a:satOff val="0"/>
            <a:lumOff val="0"/>
            <a:alphaOff val="0"/>
          </a:schemeClr>
        </a:solidFill>
        <a:ln w="1079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8255" rIns="0" bIns="8255" numCol="1" spcCol="1270" anchor="ctr" anchorCtr="0">
          <a:noAutofit/>
        </a:bodyPr>
        <a:lstStyle/>
        <a:p>
          <a:pPr marL="0" lvl="0" indent="0" algn="ctr" defTabSz="577850">
            <a:lnSpc>
              <a:spcPct val="90000"/>
            </a:lnSpc>
            <a:spcBef>
              <a:spcPct val="0"/>
            </a:spcBef>
            <a:spcAft>
              <a:spcPct val="35000"/>
            </a:spcAft>
            <a:buNone/>
          </a:pPr>
          <a:r>
            <a:rPr lang="nl-NL" sz="1300" kern="1200" dirty="0"/>
            <a:t>Check in</a:t>
          </a:r>
        </a:p>
        <a:p>
          <a:pPr marL="0" lvl="0" indent="0" algn="ctr" defTabSz="577850">
            <a:lnSpc>
              <a:spcPct val="90000"/>
            </a:lnSpc>
            <a:spcBef>
              <a:spcPct val="0"/>
            </a:spcBef>
            <a:spcAft>
              <a:spcPct val="35000"/>
            </a:spcAft>
            <a:buNone/>
          </a:pPr>
          <a:r>
            <a:rPr lang="nl-NL" sz="1300" kern="1200" dirty="0"/>
            <a:t>Check out</a:t>
          </a:r>
        </a:p>
      </dsp:txBody>
      <dsp:txXfrm>
        <a:off x="3130685" y="3396717"/>
        <a:ext cx="1503965" cy="10026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E10C8E-59D0-487F-AD3F-0401FCFCCA9E}">
      <dsp:nvSpPr>
        <dsp:cNvPr id="0" name=""/>
        <dsp:cNvSpPr/>
      </dsp:nvSpPr>
      <dsp:spPr>
        <a:xfrm>
          <a:off x="1954" y="539787"/>
          <a:ext cx="3020010" cy="1208004"/>
        </a:xfrm>
        <a:prstGeom prst="chevron">
          <a:avLst/>
        </a:prstGeom>
        <a:solidFill>
          <a:schemeClr val="accent4">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marL="0" lvl="0" indent="0" algn="ctr" defTabSz="800100">
            <a:lnSpc>
              <a:spcPct val="100000"/>
            </a:lnSpc>
            <a:spcBef>
              <a:spcPct val="0"/>
            </a:spcBef>
            <a:spcAft>
              <a:spcPct val="35000"/>
            </a:spcAft>
            <a:buNone/>
          </a:pPr>
          <a:r>
            <a:rPr lang="nl-NL" sz="1800" kern="1200" dirty="0"/>
            <a:t>Oriënteren op vraagstuk</a:t>
          </a:r>
        </a:p>
      </dsp:txBody>
      <dsp:txXfrm>
        <a:off x="605956" y="539787"/>
        <a:ext cx="1812006" cy="1208004"/>
      </dsp:txXfrm>
    </dsp:sp>
    <dsp:sp modelId="{1535A5BA-5923-435D-AFA9-A42A39DB388C}">
      <dsp:nvSpPr>
        <dsp:cNvPr id="0" name=""/>
        <dsp:cNvSpPr/>
      </dsp:nvSpPr>
      <dsp:spPr>
        <a:xfrm>
          <a:off x="2629363" y="642468"/>
          <a:ext cx="2506608" cy="1002643"/>
        </a:xfrm>
        <a:prstGeom prst="chevron">
          <a:avLst/>
        </a:prstGeom>
        <a:solidFill>
          <a:schemeClr val="accent4">
            <a:alpha val="90000"/>
            <a:tint val="40000"/>
            <a:hueOff val="0"/>
            <a:satOff val="0"/>
            <a:lumOff val="0"/>
            <a:alphaOff val="0"/>
          </a:schemeClr>
        </a:solidFill>
        <a:ln w="10795"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marL="0" lvl="0" indent="0" algn="ctr" defTabSz="755650">
            <a:lnSpc>
              <a:spcPct val="100000"/>
            </a:lnSpc>
            <a:spcBef>
              <a:spcPct val="0"/>
            </a:spcBef>
            <a:spcAft>
              <a:spcPct val="35000"/>
            </a:spcAft>
            <a:buNone/>
          </a:pPr>
          <a:r>
            <a:rPr lang="nl-NL" sz="1700" kern="1200" dirty="0"/>
            <a:t>Onderzoek:</a:t>
          </a:r>
        </a:p>
        <a:p>
          <a:pPr marL="0" lvl="0" indent="0" algn="ctr" defTabSz="755650">
            <a:lnSpc>
              <a:spcPct val="100000"/>
            </a:lnSpc>
            <a:spcBef>
              <a:spcPct val="0"/>
            </a:spcBef>
            <a:spcAft>
              <a:spcPct val="35000"/>
            </a:spcAft>
            <a:buNone/>
          </a:pPr>
          <a:r>
            <a:rPr lang="nl-NL" sz="1700" kern="1200" dirty="0"/>
            <a:t>- Observatie</a:t>
          </a:r>
        </a:p>
        <a:p>
          <a:pPr marL="0" lvl="0" indent="0" algn="ctr" defTabSz="755650">
            <a:lnSpc>
              <a:spcPct val="100000"/>
            </a:lnSpc>
            <a:spcBef>
              <a:spcPct val="0"/>
            </a:spcBef>
            <a:spcAft>
              <a:spcPct val="35000"/>
            </a:spcAft>
            <a:buNone/>
          </a:pPr>
          <a:r>
            <a:rPr lang="nl-NL" sz="1700" kern="1200" dirty="0"/>
            <a:t>- Literatuur</a:t>
          </a:r>
        </a:p>
      </dsp:txBody>
      <dsp:txXfrm>
        <a:off x="3130685" y="642468"/>
        <a:ext cx="1503965" cy="1002643"/>
      </dsp:txXfrm>
    </dsp:sp>
    <dsp:sp modelId="{9022099C-D3BB-4161-AE31-AF19F65DE19E}">
      <dsp:nvSpPr>
        <dsp:cNvPr id="0" name=""/>
        <dsp:cNvSpPr/>
      </dsp:nvSpPr>
      <dsp:spPr>
        <a:xfrm>
          <a:off x="4785046" y="642468"/>
          <a:ext cx="2506608" cy="1002643"/>
        </a:xfrm>
        <a:prstGeom prst="chevron">
          <a:avLst/>
        </a:prstGeom>
        <a:solidFill>
          <a:schemeClr val="accent4">
            <a:alpha val="90000"/>
            <a:tint val="40000"/>
            <a:hueOff val="0"/>
            <a:satOff val="0"/>
            <a:lumOff val="0"/>
            <a:alphaOff val="0"/>
          </a:schemeClr>
        </a:solidFill>
        <a:ln w="10795"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marL="0" lvl="0" indent="0" algn="ctr" defTabSz="755650">
            <a:lnSpc>
              <a:spcPct val="100000"/>
            </a:lnSpc>
            <a:spcBef>
              <a:spcPct val="0"/>
            </a:spcBef>
            <a:spcAft>
              <a:spcPct val="35000"/>
            </a:spcAft>
            <a:buNone/>
          </a:pPr>
          <a:r>
            <a:rPr lang="nl-NL" sz="1700" kern="1200" dirty="0"/>
            <a:t>experimenten</a:t>
          </a:r>
        </a:p>
      </dsp:txBody>
      <dsp:txXfrm>
        <a:off x="5286368" y="642468"/>
        <a:ext cx="1503965" cy="1002643"/>
      </dsp:txXfrm>
    </dsp:sp>
    <dsp:sp modelId="{E9A32F3C-81A7-4F41-9FEC-0523F507467D}">
      <dsp:nvSpPr>
        <dsp:cNvPr id="0" name=""/>
        <dsp:cNvSpPr/>
      </dsp:nvSpPr>
      <dsp:spPr>
        <a:xfrm>
          <a:off x="1954" y="1916912"/>
          <a:ext cx="3020010" cy="1208004"/>
        </a:xfrm>
        <a:prstGeom prst="chevron">
          <a:avLst/>
        </a:prstGeom>
        <a:solidFill>
          <a:schemeClr val="accent4">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marL="0" lvl="0" indent="0" algn="ctr" defTabSz="800100">
            <a:lnSpc>
              <a:spcPct val="100000"/>
            </a:lnSpc>
            <a:spcBef>
              <a:spcPct val="0"/>
            </a:spcBef>
            <a:spcAft>
              <a:spcPct val="35000"/>
            </a:spcAft>
            <a:buNone/>
          </a:pPr>
          <a:r>
            <a:rPr lang="nl-NL" sz="1800" kern="1200" dirty="0"/>
            <a:t>Ophalen bij praktijkorganisatie</a:t>
          </a:r>
        </a:p>
      </dsp:txBody>
      <dsp:txXfrm>
        <a:off x="605956" y="1916912"/>
        <a:ext cx="1812006" cy="1208004"/>
      </dsp:txXfrm>
    </dsp:sp>
    <dsp:sp modelId="{024E137D-97B5-49B4-A47B-C4EE4C3B6509}">
      <dsp:nvSpPr>
        <dsp:cNvPr id="0" name=""/>
        <dsp:cNvSpPr/>
      </dsp:nvSpPr>
      <dsp:spPr>
        <a:xfrm>
          <a:off x="2629363" y="2019592"/>
          <a:ext cx="2506608" cy="1002643"/>
        </a:xfrm>
        <a:prstGeom prst="chevron">
          <a:avLst/>
        </a:prstGeom>
        <a:solidFill>
          <a:schemeClr val="accent4">
            <a:alpha val="90000"/>
            <a:tint val="40000"/>
            <a:hueOff val="0"/>
            <a:satOff val="0"/>
            <a:lumOff val="0"/>
            <a:alphaOff val="0"/>
          </a:schemeClr>
        </a:solidFill>
        <a:ln w="10795"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marL="0" lvl="0" indent="0" algn="ctr" defTabSz="755650">
            <a:lnSpc>
              <a:spcPct val="100000"/>
            </a:lnSpc>
            <a:spcBef>
              <a:spcPct val="0"/>
            </a:spcBef>
            <a:spcAft>
              <a:spcPct val="35000"/>
            </a:spcAft>
            <a:buNone/>
          </a:pPr>
          <a:r>
            <a:rPr lang="nl-NL" sz="1700" kern="1200" dirty="0"/>
            <a:t>Gesprekken experts</a:t>
          </a:r>
        </a:p>
      </dsp:txBody>
      <dsp:txXfrm>
        <a:off x="3130685" y="2019592"/>
        <a:ext cx="1503965" cy="1002643"/>
      </dsp:txXfrm>
    </dsp:sp>
    <dsp:sp modelId="{78AB2747-E45B-447C-A26B-8F5792332CCA}">
      <dsp:nvSpPr>
        <dsp:cNvPr id="0" name=""/>
        <dsp:cNvSpPr/>
      </dsp:nvSpPr>
      <dsp:spPr>
        <a:xfrm>
          <a:off x="4785046" y="2019592"/>
          <a:ext cx="2506608" cy="1002643"/>
        </a:xfrm>
        <a:prstGeom prst="chevron">
          <a:avLst/>
        </a:prstGeom>
        <a:solidFill>
          <a:schemeClr val="accent4">
            <a:alpha val="90000"/>
            <a:tint val="40000"/>
            <a:hueOff val="0"/>
            <a:satOff val="0"/>
            <a:lumOff val="0"/>
            <a:alphaOff val="0"/>
          </a:schemeClr>
        </a:solidFill>
        <a:ln w="10795"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marL="0" lvl="0" indent="0" algn="ctr" defTabSz="755650">
            <a:lnSpc>
              <a:spcPct val="100000"/>
            </a:lnSpc>
            <a:spcBef>
              <a:spcPct val="0"/>
            </a:spcBef>
            <a:spcAft>
              <a:spcPct val="35000"/>
            </a:spcAft>
            <a:buNone/>
          </a:pPr>
          <a:r>
            <a:rPr lang="nl-NL" sz="1700" kern="1200" dirty="0"/>
            <a:t>Eerste producten presenteren</a:t>
          </a:r>
        </a:p>
      </dsp:txBody>
      <dsp:txXfrm>
        <a:off x="5286368" y="2019592"/>
        <a:ext cx="1503965" cy="1002643"/>
      </dsp:txXfrm>
    </dsp:sp>
    <dsp:sp modelId="{72F609AD-35FA-4917-89AD-6889108D37BF}">
      <dsp:nvSpPr>
        <dsp:cNvPr id="0" name=""/>
        <dsp:cNvSpPr/>
      </dsp:nvSpPr>
      <dsp:spPr>
        <a:xfrm>
          <a:off x="1954" y="3294037"/>
          <a:ext cx="3020010" cy="1208004"/>
        </a:xfrm>
        <a:prstGeom prst="chevron">
          <a:avLst/>
        </a:prstGeom>
        <a:solidFill>
          <a:schemeClr val="accent4">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marL="0" lvl="0" indent="0" algn="ctr" defTabSz="800100">
            <a:lnSpc>
              <a:spcPct val="100000"/>
            </a:lnSpc>
            <a:spcBef>
              <a:spcPct val="0"/>
            </a:spcBef>
            <a:spcAft>
              <a:spcPct val="35000"/>
            </a:spcAft>
            <a:buNone/>
          </a:pPr>
          <a:r>
            <a:rPr lang="nl-NL" sz="1800" kern="1200" dirty="0"/>
            <a:t>Verbinden aan eigen doelen studenten</a:t>
          </a:r>
        </a:p>
      </dsp:txBody>
      <dsp:txXfrm>
        <a:off x="605956" y="3294037"/>
        <a:ext cx="1812006" cy="1208004"/>
      </dsp:txXfrm>
    </dsp:sp>
    <dsp:sp modelId="{D4654740-C725-4537-8E45-1BF67CE37CC9}">
      <dsp:nvSpPr>
        <dsp:cNvPr id="0" name=""/>
        <dsp:cNvSpPr/>
      </dsp:nvSpPr>
      <dsp:spPr>
        <a:xfrm>
          <a:off x="2629363" y="3396717"/>
          <a:ext cx="2506608" cy="1002643"/>
        </a:xfrm>
        <a:prstGeom prst="chevron">
          <a:avLst/>
        </a:prstGeom>
        <a:solidFill>
          <a:schemeClr val="accent4">
            <a:alpha val="90000"/>
            <a:tint val="40000"/>
            <a:hueOff val="0"/>
            <a:satOff val="0"/>
            <a:lumOff val="0"/>
            <a:alphaOff val="0"/>
          </a:schemeClr>
        </a:solidFill>
        <a:ln w="10795"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marL="0" lvl="0" indent="0" algn="ctr" defTabSz="755650">
            <a:lnSpc>
              <a:spcPct val="100000"/>
            </a:lnSpc>
            <a:spcBef>
              <a:spcPct val="0"/>
            </a:spcBef>
            <a:spcAft>
              <a:spcPct val="35000"/>
            </a:spcAft>
            <a:buNone/>
          </a:pPr>
          <a:r>
            <a:rPr lang="nl-NL" sz="1700" kern="1200" dirty="0"/>
            <a:t>Formuleren tijdpad</a:t>
          </a:r>
        </a:p>
      </dsp:txBody>
      <dsp:txXfrm>
        <a:off x="3130685" y="3396717"/>
        <a:ext cx="1503965" cy="1002643"/>
      </dsp:txXfrm>
    </dsp:sp>
    <dsp:sp modelId="{F2AF2425-63E5-4FE8-87C5-7AE390EF7F12}">
      <dsp:nvSpPr>
        <dsp:cNvPr id="0" name=""/>
        <dsp:cNvSpPr/>
      </dsp:nvSpPr>
      <dsp:spPr>
        <a:xfrm>
          <a:off x="4785046" y="3396717"/>
          <a:ext cx="2506608" cy="1002643"/>
        </a:xfrm>
        <a:prstGeom prst="chevron">
          <a:avLst/>
        </a:prstGeom>
        <a:solidFill>
          <a:schemeClr val="accent4">
            <a:alpha val="90000"/>
            <a:tint val="40000"/>
            <a:hueOff val="0"/>
            <a:satOff val="0"/>
            <a:lumOff val="0"/>
            <a:alphaOff val="0"/>
          </a:schemeClr>
        </a:solidFill>
        <a:ln w="10795"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marL="0" lvl="0" indent="0" algn="ctr" defTabSz="755650">
            <a:lnSpc>
              <a:spcPct val="100000"/>
            </a:lnSpc>
            <a:spcBef>
              <a:spcPct val="0"/>
            </a:spcBef>
            <a:spcAft>
              <a:spcPct val="35000"/>
            </a:spcAft>
            <a:buNone/>
          </a:pPr>
          <a:r>
            <a:rPr lang="nl-NL" sz="1700" kern="1200" dirty="0"/>
            <a:t>Evalueren</a:t>
          </a:r>
        </a:p>
      </dsp:txBody>
      <dsp:txXfrm>
        <a:off x="5286368" y="3396717"/>
        <a:ext cx="1503965" cy="10026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0FB107-7948-4852-9BE3-1BE27F953C06}">
      <dsp:nvSpPr>
        <dsp:cNvPr id="0" name=""/>
        <dsp:cNvSpPr/>
      </dsp:nvSpPr>
      <dsp:spPr>
        <a:xfrm>
          <a:off x="1954" y="539787"/>
          <a:ext cx="3020010" cy="1208004"/>
        </a:xfrm>
        <a:prstGeom prst="chevron">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nl-NL" sz="2000" kern="1200" dirty="0"/>
            <a:t>Visie op I.P.W linken aan visie praktijkinstelling</a:t>
          </a:r>
        </a:p>
      </dsp:txBody>
      <dsp:txXfrm>
        <a:off x="605956" y="539787"/>
        <a:ext cx="1812006" cy="1208004"/>
      </dsp:txXfrm>
    </dsp:sp>
    <dsp:sp modelId="{F1FDF794-07E1-467B-9FFE-65A16512AE2B}">
      <dsp:nvSpPr>
        <dsp:cNvPr id="0" name=""/>
        <dsp:cNvSpPr/>
      </dsp:nvSpPr>
      <dsp:spPr>
        <a:xfrm>
          <a:off x="2629363" y="642468"/>
          <a:ext cx="2506608" cy="1002643"/>
        </a:xfrm>
        <a:prstGeom prst="chevron">
          <a:avLst/>
        </a:prstGeom>
        <a:solidFill>
          <a:schemeClr val="accent2">
            <a:alpha val="90000"/>
            <a:tint val="40000"/>
            <a:hueOff val="0"/>
            <a:satOff val="0"/>
            <a:lumOff val="0"/>
            <a:alphaOff val="0"/>
          </a:schemeClr>
        </a:solidFill>
        <a:ln w="1079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nl-NL" sz="1500" kern="1200" dirty="0"/>
            <a:t>Interesse in andere professies</a:t>
          </a:r>
        </a:p>
      </dsp:txBody>
      <dsp:txXfrm>
        <a:off x="3130685" y="642468"/>
        <a:ext cx="1503965" cy="1002643"/>
      </dsp:txXfrm>
    </dsp:sp>
    <dsp:sp modelId="{F4BD43BF-B573-41CA-916A-510238A8AE0E}">
      <dsp:nvSpPr>
        <dsp:cNvPr id="0" name=""/>
        <dsp:cNvSpPr/>
      </dsp:nvSpPr>
      <dsp:spPr>
        <a:xfrm>
          <a:off x="4785046" y="642468"/>
          <a:ext cx="2506608" cy="1002643"/>
        </a:xfrm>
        <a:prstGeom prst="chevron">
          <a:avLst/>
        </a:prstGeom>
        <a:solidFill>
          <a:schemeClr val="accent2">
            <a:alpha val="90000"/>
            <a:tint val="40000"/>
            <a:hueOff val="0"/>
            <a:satOff val="0"/>
            <a:lumOff val="0"/>
            <a:alphaOff val="0"/>
          </a:schemeClr>
        </a:solidFill>
        <a:ln w="1079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nl-NL" sz="1500" kern="1200" dirty="0" err="1"/>
            <a:t>Modelen</a:t>
          </a:r>
          <a:r>
            <a:rPr lang="nl-NL" sz="1500" kern="1200" dirty="0"/>
            <a:t>: wisselen van perspectief</a:t>
          </a:r>
        </a:p>
      </dsp:txBody>
      <dsp:txXfrm>
        <a:off x="5286368" y="642468"/>
        <a:ext cx="1503965" cy="1002643"/>
      </dsp:txXfrm>
    </dsp:sp>
    <dsp:sp modelId="{78780ED2-ECA2-4E5E-85A6-457479194F07}">
      <dsp:nvSpPr>
        <dsp:cNvPr id="0" name=""/>
        <dsp:cNvSpPr/>
      </dsp:nvSpPr>
      <dsp:spPr>
        <a:xfrm>
          <a:off x="1954" y="1916912"/>
          <a:ext cx="3020010" cy="1208004"/>
        </a:xfrm>
        <a:prstGeom prst="chevron">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nl-NL" sz="2000" kern="1200" dirty="0"/>
            <a:t>Eigen drijfveren verhelderen</a:t>
          </a:r>
        </a:p>
      </dsp:txBody>
      <dsp:txXfrm>
        <a:off x="605956" y="1916912"/>
        <a:ext cx="1812006" cy="1208004"/>
      </dsp:txXfrm>
    </dsp:sp>
    <dsp:sp modelId="{A1715622-1068-47F3-8C5C-BDEE78BF8FE8}">
      <dsp:nvSpPr>
        <dsp:cNvPr id="0" name=""/>
        <dsp:cNvSpPr/>
      </dsp:nvSpPr>
      <dsp:spPr>
        <a:xfrm>
          <a:off x="2629363" y="2019592"/>
          <a:ext cx="2506608" cy="1002643"/>
        </a:xfrm>
        <a:prstGeom prst="chevron">
          <a:avLst/>
        </a:prstGeom>
        <a:solidFill>
          <a:schemeClr val="accent2">
            <a:alpha val="90000"/>
            <a:tint val="40000"/>
            <a:hueOff val="0"/>
            <a:satOff val="0"/>
            <a:lumOff val="0"/>
            <a:alphaOff val="0"/>
          </a:schemeClr>
        </a:solidFill>
        <a:ln w="1079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nl-NL" sz="1500" kern="1200" dirty="0"/>
            <a:t>Bewustwording van elkaars taal, cultuur</a:t>
          </a:r>
        </a:p>
      </dsp:txBody>
      <dsp:txXfrm>
        <a:off x="3130685" y="2019592"/>
        <a:ext cx="1503965" cy="1002643"/>
      </dsp:txXfrm>
    </dsp:sp>
    <dsp:sp modelId="{5BD8F302-4CBE-4084-B579-408C047B896D}">
      <dsp:nvSpPr>
        <dsp:cNvPr id="0" name=""/>
        <dsp:cNvSpPr/>
      </dsp:nvSpPr>
      <dsp:spPr>
        <a:xfrm>
          <a:off x="4785046" y="2019592"/>
          <a:ext cx="2506608" cy="1002643"/>
        </a:xfrm>
        <a:prstGeom prst="chevron">
          <a:avLst/>
        </a:prstGeom>
        <a:solidFill>
          <a:schemeClr val="accent2">
            <a:alpha val="90000"/>
            <a:tint val="40000"/>
            <a:hueOff val="0"/>
            <a:satOff val="0"/>
            <a:lumOff val="0"/>
            <a:alphaOff val="0"/>
          </a:schemeClr>
        </a:solidFill>
        <a:ln w="1079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nl-NL" sz="1500" kern="1200" dirty="0"/>
            <a:t>Omgaan met normatieve dilemma’s</a:t>
          </a:r>
        </a:p>
      </dsp:txBody>
      <dsp:txXfrm>
        <a:off x="5286368" y="2019592"/>
        <a:ext cx="1503965" cy="1002643"/>
      </dsp:txXfrm>
    </dsp:sp>
    <dsp:sp modelId="{6D12CF86-3E46-4FFA-880E-49EBA53282CD}">
      <dsp:nvSpPr>
        <dsp:cNvPr id="0" name=""/>
        <dsp:cNvSpPr/>
      </dsp:nvSpPr>
      <dsp:spPr>
        <a:xfrm>
          <a:off x="1954" y="3294037"/>
          <a:ext cx="3020010" cy="1208004"/>
        </a:xfrm>
        <a:prstGeom prst="chevron">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nl-NL" sz="2000" kern="1200" dirty="0" err="1"/>
            <a:t>Modelen</a:t>
          </a:r>
          <a:r>
            <a:rPr lang="nl-NL" sz="2000" kern="1200" dirty="0"/>
            <a:t> van samenwerken</a:t>
          </a:r>
        </a:p>
      </dsp:txBody>
      <dsp:txXfrm>
        <a:off x="605956" y="3294037"/>
        <a:ext cx="1812006" cy="1208004"/>
      </dsp:txXfrm>
    </dsp:sp>
    <dsp:sp modelId="{C7E12034-AC16-4B9B-B715-185E5772A034}">
      <dsp:nvSpPr>
        <dsp:cNvPr id="0" name=""/>
        <dsp:cNvSpPr/>
      </dsp:nvSpPr>
      <dsp:spPr>
        <a:xfrm>
          <a:off x="2629363" y="3396717"/>
          <a:ext cx="2506608" cy="1002643"/>
        </a:xfrm>
        <a:prstGeom prst="chevron">
          <a:avLst/>
        </a:prstGeom>
        <a:solidFill>
          <a:schemeClr val="accent2">
            <a:alpha val="90000"/>
            <a:tint val="40000"/>
            <a:hueOff val="0"/>
            <a:satOff val="0"/>
            <a:lumOff val="0"/>
            <a:alphaOff val="0"/>
          </a:schemeClr>
        </a:solidFill>
        <a:ln w="1079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nl-NL" sz="1500" kern="1200" dirty="0"/>
            <a:t>Casus kind oefenen</a:t>
          </a:r>
        </a:p>
      </dsp:txBody>
      <dsp:txXfrm>
        <a:off x="3130685" y="3396717"/>
        <a:ext cx="1503965" cy="1002643"/>
      </dsp:txXfrm>
    </dsp:sp>
    <dsp:sp modelId="{80860901-0CB9-4366-A111-97E77A3DB9EA}">
      <dsp:nvSpPr>
        <dsp:cNvPr id="0" name=""/>
        <dsp:cNvSpPr/>
      </dsp:nvSpPr>
      <dsp:spPr>
        <a:xfrm>
          <a:off x="4785046" y="3396717"/>
          <a:ext cx="2506608" cy="1002643"/>
        </a:xfrm>
        <a:prstGeom prst="chevron">
          <a:avLst/>
        </a:prstGeom>
        <a:solidFill>
          <a:schemeClr val="accent2">
            <a:alpha val="90000"/>
            <a:tint val="40000"/>
            <a:hueOff val="0"/>
            <a:satOff val="0"/>
            <a:lumOff val="0"/>
            <a:alphaOff val="0"/>
          </a:schemeClr>
        </a:solidFill>
        <a:ln w="1079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nl-NL" sz="1500" kern="1200" dirty="0"/>
            <a:t>Gedrag/denkwijze expliciteren</a:t>
          </a:r>
        </a:p>
      </dsp:txBody>
      <dsp:txXfrm>
        <a:off x="5286368" y="3396717"/>
        <a:ext cx="1503965" cy="10026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72F899-A821-4CD0-B1A7-BE293284F083}">
      <dsp:nvSpPr>
        <dsp:cNvPr id="0" name=""/>
        <dsp:cNvSpPr/>
      </dsp:nvSpPr>
      <dsp:spPr>
        <a:xfrm>
          <a:off x="1954" y="539787"/>
          <a:ext cx="3020010" cy="1208004"/>
        </a:xfrm>
        <a:prstGeom prst="chevron">
          <a:avLst/>
        </a:prstGeom>
        <a:solidFill>
          <a:schemeClr val="dk2">
            <a:hueOff val="0"/>
            <a:satOff val="0"/>
            <a:lumOff val="0"/>
            <a:alphaOff val="0"/>
          </a:schemeClr>
        </a:solidFill>
        <a:ln w="1079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14605" rIns="0" bIns="14605" numCol="1" spcCol="1270" anchor="ctr" anchorCtr="0">
          <a:noAutofit/>
        </a:bodyPr>
        <a:lstStyle/>
        <a:p>
          <a:pPr marL="0" lvl="0" indent="0" algn="ctr" defTabSz="1022350">
            <a:lnSpc>
              <a:spcPct val="90000"/>
            </a:lnSpc>
            <a:spcBef>
              <a:spcPct val="0"/>
            </a:spcBef>
            <a:spcAft>
              <a:spcPct val="35000"/>
            </a:spcAft>
            <a:buNone/>
          </a:pPr>
          <a:r>
            <a:rPr lang="nl-NL" sz="2300" kern="1200" dirty="0"/>
            <a:t>Context geven aan grotere geheel</a:t>
          </a:r>
        </a:p>
      </dsp:txBody>
      <dsp:txXfrm>
        <a:off x="605956" y="539787"/>
        <a:ext cx="1812006" cy="1208004"/>
      </dsp:txXfrm>
    </dsp:sp>
    <dsp:sp modelId="{062F2DB8-A478-4810-B390-A531DA0F88B9}">
      <dsp:nvSpPr>
        <dsp:cNvPr id="0" name=""/>
        <dsp:cNvSpPr/>
      </dsp:nvSpPr>
      <dsp:spPr>
        <a:xfrm>
          <a:off x="2629363" y="642468"/>
          <a:ext cx="2506608" cy="1002643"/>
        </a:xfrm>
        <a:prstGeom prst="chevron">
          <a:avLst/>
        </a:prstGeom>
        <a:solidFill>
          <a:schemeClr val="dk2">
            <a:alpha val="90000"/>
            <a:tint val="40000"/>
            <a:hueOff val="0"/>
            <a:satOff val="0"/>
            <a:lumOff val="0"/>
            <a:alphaOff val="0"/>
          </a:schemeClr>
        </a:solidFill>
        <a:ln w="10795"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marL="0" lvl="0" indent="0" algn="ctr" defTabSz="533400">
            <a:lnSpc>
              <a:spcPct val="90000"/>
            </a:lnSpc>
            <a:spcBef>
              <a:spcPct val="0"/>
            </a:spcBef>
            <a:spcAft>
              <a:spcPct val="35000"/>
            </a:spcAft>
            <a:buNone/>
          </a:pPr>
          <a:r>
            <a:rPr lang="nl-NL" sz="1200" kern="1200" dirty="0"/>
            <a:t>Zichtbaarheid leerteam in praktijkinstelling</a:t>
          </a:r>
        </a:p>
      </dsp:txBody>
      <dsp:txXfrm>
        <a:off x="3130685" y="642468"/>
        <a:ext cx="1503965" cy="1002643"/>
      </dsp:txXfrm>
    </dsp:sp>
    <dsp:sp modelId="{AAC6335E-EE42-44B4-96BC-5EBB82E2AB4D}">
      <dsp:nvSpPr>
        <dsp:cNvPr id="0" name=""/>
        <dsp:cNvSpPr/>
      </dsp:nvSpPr>
      <dsp:spPr>
        <a:xfrm>
          <a:off x="4785046" y="642468"/>
          <a:ext cx="2506608" cy="1002643"/>
        </a:xfrm>
        <a:prstGeom prst="chevron">
          <a:avLst/>
        </a:prstGeom>
        <a:solidFill>
          <a:schemeClr val="dk2">
            <a:alpha val="90000"/>
            <a:tint val="40000"/>
            <a:hueOff val="0"/>
            <a:satOff val="0"/>
            <a:lumOff val="0"/>
            <a:alphaOff val="0"/>
          </a:schemeClr>
        </a:solidFill>
        <a:ln w="10795"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marL="0" lvl="0" indent="0" algn="ctr" defTabSz="533400">
            <a:lnSpc>
              <a:spcPct val="90000"/>
            </a:lnSpc>
            <a:spcBef>
              <a:spcPct val="0"/>
            </a:spcBef>
            <a:spcAft>
              <a:spcPct val="35000"/>
            </a:spcAft>
            <a:buNone/>
          </a:pPr>
          <a:r>
            <a:rPr lang="nl-NL" sz="1200" kern="1200" dirty="0"/>
            <a:t>Podium zoeken</a:t>
          </a:r>
        </a:p>
      </dsp:txBody>
      <dsp:txXfrm>
        <a:off x="5286368" y="642468"/>
        <a:ext cx="1503965" cy="1002643"/>
      </dsp:txXfrm>
    </dsp:sp>
    <dsp:sp modelId="{BEA5A0E2-6AF2-4EBA-9991-6050AAC332D8}">
      <dsp:nvSpPr>
        <dsp:cNvPr id="0" name=""/>
        <dsp:cNvSpPr/>
      </dsp:nvSpPr>
      <dsp:spPr>
        <a:xfrm>
          <a:off x="1954" y="1916912"/>
          <a:ext cx="3020010" cy="1208004"/>
        </a:xfrm>
        <a:prstGeom prst="chevron">
          <a:avLst/>
        </a:prstGeom>
        <a:solidFill>
          <a:schemeClr val="dk2">
            <a:hueOff val="0"/>
            <a:satOff val="0"/>
            <a:lumOff val="0"/>
            <a:alphaOff val="0"/>
          </a:schemeClr>
        </a:solidFill>
        <a:ln w="1079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14605" rIns="0" bIns="14605" numCol="1" spcCol="1270" anchor="ctr" anchorCtr="0">
          <a:noAutofit/>
        </a:bodyPr>
        <a:lstStyle/>
        <a:p>
          <a:pPr marL="0" lvl="0" indent="0" algn="ctr" defTabSz="1022350">
            <a:lnSpc>
              <a:spcPct val="90000"/>
            </a:lnSpc>
            <a:spcBef>
              <a:spcPct val="0"/>
            </a:spcBef>
            <a:spcAft>
              <a:spcPct val="35000"/>
            </a:spcAft>
            <a:buNone/>
          </a:pPr>
          <a:r>
            <a:rPr lang="nl-NL" sz="2300" kern="1200" dirty="0"/>
            <a:t>Persoonlijke verhalen</a:t>
          </a:r>
        </a:p>
      </dsp:txBody>
      <dsp:txXfrm>
        <a:off x="605956" y="1916912"/>
        <a:ext cx="1812006" cy="1208004"/>
      </dsp:txXfrm>
    </dsp:sp>
    <dsp:sp modelId="{E5D401F5-BEA4-45E0-80A0-8B216237FF96}">
      <dsp:nvSpPr>
        <dsp:cNvPr id="0" name=""/>
        <dsp:cNvSpPr/>
      </dsp:nvSpPr>
      <dsp:spPr>
        <a:xfrm>
          <a:off x="2629363" y="2019592"/>
          <a:ext cx="2506608" cy="1002643"/>
        </a:xfrm>
        <a:prstGeom prst="chevron">
          <a:avLst/>
        </a:prstGeom>
        <a:solidFill>
          <a:schemeClr val="dk2">
            <a:alpha val="90000"/>
            <a:tint val="40000"/>
            <a:hueOff val="0"/>
            <a:satOff val="0"/>
            <a:lumOff val="0"/>
            <a:alphaOff val="0"/>
          </a:schemeClr>
        </a:solidFill>
        <a:ln w="10795"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marL="0" lvl="0" indent="0" algn="ctr" defTabSz="533400">
            <a:lnSpc>
              <a:spcPct val="90000"/>
            </a:lnSpc>
            <a:spcBef>
              <a:spcPct val="0"/>
            </a:spcBef>
            <a:spcAft>
              <a:spcPct val="35000"/>
            </a:spcAft>
            <a:buNone/>
          </a:pPr>
          <a:r>
            <a:rPr lang="nl-NL" sz="1200" kern="1200" dirty="0"/>
            <a:t>Communicatiekanalen uitproberen</a:t>
          </a:r>
        </a:p>
      </dsp:txBody>
      <dsp:txXfrm>
        <a:off x="3130685" y="2019592"/>
        <a:ext cx="1503965" cy="1002643"/>
      </dsp:txXfrm>
    </dsp:sp>
    <dsp:sp modelId="{1E578C6E-8EA3-4448-89B4-1939D7D2B9C3}">
      <dsp:nvSpPr>
        <dsp:cNvPr id="0" name=""/>
        <dsp:cNvSpPr/>
      </dsp:nvSpPr>
      <dsp:spPr>
        <a:xfrm>
          <a:off x="4785046" y="2019592"/>
          <a:ext cx="2506608" cy="1002643"/>
        </a:xfrm>
        <a:prstGeom prst="chevron">
          <a:avLst/>
        </a:prstGeom>
        <a:solidFill>
          <a:schemeClr val="dk2">
            <a:alpha val="90000"/>
            <a:tint val="40000"/>
            <a:hueOff val="0"/>
            <a:satOff val="0"/>
            <a:lumOff val="0"/>
            <a:alphaOff val="0"/>
          </a:schemeClr>
        </a:solidFill>
        <a:ln w="10795"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marL="0" lvl="0" indent="0" algn="ctr" defTabSz="533400">
            <a:lnSpc>
              <a:spcPct val="90000"/>
            </a:lnSpc>
            <a:spcBef>
              <a:spcPct val="0"/>
            </a:spcBef>
            <a:spcAft>
              <a:spcPct val="35000"/>
            </a:spcAft>
            <a:buNone/>
          </a:pPr>
          <a:r>
            <a:rPr lang="nl-NL" sz="1200" kern="1200" dirty="0"/>
            <a:t>Team praktijkinstelling</a:t>
          </a:r>
        </a:p>
      </dsp:txBody>
      <dsp:txXfrm>
        <a:off x="5286368" y="2019592"/>
        <a:ext cx="1503965" cy="1002643"/>
      </dsp:txXfrm>
    </dsp:sp>
    <dsp:sp modelId="{B7CDEF4A-DAA7-4DFB-9FC4-9D181F6B7FC0}">
      <dsp:nvSpPr>
        <dsp:cNvPr id="0" name=""/>
        <dsp:cNvSpPr/>
      </dsp:nvSpPr>
      <dsp:spPr>
        <a:xfrm>
          <a:off x="1954" y="3294037"/>
          <a:ext cx="3020010" cy="1208004"/>
        </a:xfrm>
        <a:prstGeom prst="chevron">
          <a:avLst/>
        </a:prstGeom>
        <a:solidFill>
          <a:schemeClr val="dk2">
            <a:hueOff val="0"/>
            <a:satOff val="0"/>
            <a:lumOff val="0"/>
            <a:alphaOff val="0"/>
          </a:schemeClr>
        </a:solidFill>
        <a:ln w="1079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14605" rIns="0" bIns="14605" numCol="1" spcCol="1270" anchor="ctr" anchorCtr="0">
          <a:noAutofit/>
        </a:bodyPr>
        <a:lstStyle/>
        <a:p>
          <a:pPr marL="0" lvl="0" indent="0" algn="ctr" defTabSz="1022350">
            <a:lnSpc>
              <a:spcPct val="90000"/>
            </a:lnSpc>
            <a:spcBef>
              <a:spcPct val="0"/>
            </a:spcBef>
            <a:spcAft>
              <a:spcPct val="35000"/>
            </a:spcAft>
            <a:buNone/>
          </a:pPr>
          <a:r>
            <a:rPr lang="nl-NL" sz="2300" kern="1200" dirty="0"/>
            <a:t>Boodschap (drive) formuleren</a:t>
          </a:r>
        </a:p>
      </dsp:txBody>
      <dsp:txXfrm>
        <a:off x="605956" y="3294037"/>
        <a:ext cx="1812006" cy="1208004"/>
      </dsp:txXfrm>
    </dsp:sp>
    <dsp:sp modelId="{AA20538B-0F20-4A98-950F-4EE68FE9127F}">
      <dsp:nvSpPr>
        <dsp:cNvPr id="0" name=""/>
        <dsp:cNvSpPr/>
      </dsp:nvSpPr>
      <dsp:spPr>
        <a:xfrm>
          <a:off x="2629363" y="3396717"/>
          <a:ext cx="2506608" cy="1002643"/>
        </a:xfrm>
        <a:prstGeom prst="chevron">
          <a:avLst/>
        </a:prstGeom>
        <a:solidFill>
          <a:schemeClr val="dk2">
            <a:alpha val="90000"/>
            <a:tint val="40000"/>
            <a:hueOff val="0"/>
            <a:satOff val="0"/>
            <a:lumOff val="0"/>
            <a:alphaOff val="0"/>
          </a:schemeClr>
        </a:solidFill>
        <a:ln w="10795"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marL="0" lvl="0" indent="0" algn="ctr" defTabSz="533400">
            <a:lnSpc>
              <a:spcPct val="90000"/>
            </a:lnSpc>
            <a:spcBef>
              <a:spcPct val="0"/>
            </a:spcBef>
            <a:spcAft>
              <a:spcPct val="35000"/>
            </a:spcAft>
            <a:buNone/>
          </a:pPr>
          <a:r>
            <a:rPr lang="nl-NL" sz="1200" kern="1200" dirty="0"/>
            <a:t>Opleidingen mbo/hbo</a:t>
          </a:r>
        </a:p>
      </dsp:txBody>
      <dsp:txXfrm>
        <a:off x="3130685" y="3396717"/>
        <a:ext cx="1503965" cy="1002643"/>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32BF6D-1AD5-403C-A1F2-0AD9B5728A4E}" type="datetimeFigureOut">
              <a:rPr lang="nl-NL" smtClean="0"/>
              <a:t>11-11-2021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DD2F51-B26C-4E1E-AF7B-F233631A3D31}" type="slidenum">
              <a:rPr lang="nl-NL" smtClean="0"/>
              <a:t>‹nr.›</a:t>
            </a:fld>
            <a:endParaRPr lang="nl-NL"/>
          </a:p>
        </p:txBody>
      </p:sp>
    </p:spTree>
    <p:extLst>
      <p:ext uri="{BB962C8B-B14F-4D97-AF65-F5344CB8AC3E}">
        <p14:creationId xmlns:p14="http://schemas.microsoft.com/office/powerpoint/2010/main" val="3559971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Project: </a:t>
            </a:r>
          </a:p>
          <a:p>
            <a:r>
              <a:rPr lang="nl-NL" dirty="0"/>
              <a:t>website weer benoemen</a:t>
            </a:r>
          </a:p>
          <a:p>
            <a:r>
              <a:rPr lang="nl-NL" dirty="0"/>
              <a:t>Best </a:t>
            </a:r>
            <a:r>
              <a:rPr lang="nl-NL" dirty="0" err="1"/>
              <a:t>practices</a:t>
            </a:r>
            <a:r>
              <a:rPr lang="nl-NL" dirty="0"/>
              <a:t> ophalen? En delen op website</a:t>
            </a:r>
          </a:p>
          <a:p>
            <a:endParaRPr lang="nl-NL" dirty="0"/>
          </a:p>
          <a:p>
            <a:r>
              <a:rPr lang="nl-NL" dirty="0"/>
              <a:t>Verdere uitbreiding 21 leerteams. </a:t>
            </a:r>
          </a:p>
          <a:p>
            <a:endParaRPr lang="nl-NL" dirty="0"/>
          </a:p>
          <a:p>
            <a:r>
              <a:rPr lang="nl-NL" dirty="0"/>
              <a:t>3+4 </a:t>
            </a:r>
          </a:p>
          <a:p>
            <a:r>
              <a:rPr lang="nl-NL" dirty="0"/>
              <a:t>Praatplaat in ontwikkeling</a:t>
            </a:r>
          </a:p>
          <a:p>
            <a:r>
              <a:rPr lang="nl-NL" dirty="0"/>
              <a:t>Topclass 2.0</a:t>
            </a:r>
          </a:p>
          <a:p>
            <a:r>
              <a:rPr lang="nl-NL" dirty="0"/>
              <a:t>Bezoeken opleidingsscholen (mbo/hbo’s)</a:t>
            </a:r>
          </a:p>
          <a:p>
            <a:endParaRPr lang="nl-NL" dirty="0"/>
          </a:p>
          <a:p>
            <a:endParaRPr lang="nl-NL" dirty="0"/>
          </a:p>
          <a:p>
            <a:endParaRPr lang="nl-NL" dirty="0"/>
          </a:p>
          <a:p>
            <a:endParaRPr lang="nl-NL" dirty="0"/>
          </a:p>
        </p:txBody>
      </p:sp>
      <p:sp>
        <p:nvSpPr>
          <p:cNvPr id="4" name="Tijdelijke aanduiding voor dianummer 3"/>
          <p:cNvSpPr>
            <a:spLocks noGrp="1"/>
          </p:cNvSpPr>
          <p:nvPr>
            <p:ph type="sldNum" sz="quarter" idx="5"/>
          </p:nvPr>
        </p:nvSpPr>
        <p:spPr/>
        <p:txBody>
          <a:bodyPr/>
          <a:lstStyle/>
          <a:p>
            <a:fld id="{15DD2F51-B26C-4E1E-AF7B-F233631A3D31}" type="slidenum">
              <a:rPr lang="nl-NL" smtClean="0"/>
              <a:t>3</a:t>
            </a:fld>
            <a:endParaRPr lang="nl-NL"/>
          </a:p>
        </p:txBody>
      </p:sp>
    </p:spTree>
    <p:extLst>
      <p:ext uri="{BB962C8B-B14F-4D97-AF65-F5344CB8AC3E}">
        <p14:creationId xmlns:p14="http://schemas.microsoft.com/office/powerpoint/2010/main" val="3970339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Verpakt rollen die je hebt. </a:t>
            </a:r>
          </a:p>
          <a:p>
            <a:r>
              <a:rPr lang="nl-NL" dirty="0"/>
              <a:t>Noteer wat opkomt en wat blijft hangen. </a:t>
            </a:r>
          </a:p>
          <a:p>
            <a:endParaRPr lang="nl-NL" dirty="0"/>
          </a:p>
          <a:p>
            <a:r>
              <a:rPr lang="nl-NL" dirty="0"/>
              <a:t>Hup naar rollen</a:t>
            </a:r>
          </a:p>
        </p:txBody>
      </p:sp>
      <p:sp>
        <p:nvSpPr>
          <p:cNvPr id="4" name="Tijdelijke aanduiding voor dianummer 3"/>
          <p:cNvSpPr>
            <a:spLocks noGrp="1"/>
          </p:cNvSpPr>
          <p:nvPr>
            <p:ph type="sldNum" sz="quarter" idx="5"/>
          </p:nvPr>
        </p:nvSpPr>
        <p:spPr/>
        <p:txBody>
          <a:bodyPr/>
          <a:lstStyle/>
          <a:p>
            <a:fld id="{15DD2F51-B26C-4E1E-AF7B-F233631A3D31}" type="slidenum">
              <a:rPr lang="nl-NL" smtClean="0"/>
              <a:t>4</a:t>
            </a:fld>
            <a:endParaRPr lang="nl-NL"/>
          </a:p>
        </p:txBody>
      </p:sp>
    </p:spTree>
    <p:extLst>
      <p:ext uri="{BB962C8B-B14F-4D97-AF65-F5344CB8AC3E}">
        <p14:creationId xmlns:p14="http://schemas.microsoft.com/office/powerpoint/2010/main" val="39515041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Verbinder op locatie</a:t>
            </a:r>
          </a:p>
          <a:p>
            <a:r>
              <a:rPr lang="nl-NL" dirty="0"/>
              <a:t>Collega’s op locatie</a:t>
            </a:r>
          </a:p>
          <a:p>
            <a:endParaRPr lang="nl-NL" dirty="0"/>
          </a:p>
          <a:p>
            <a:r>
              <a:rPr lang="nl-NL" dirty="0"/>
              <a:t>Rolverdeling in je duo</a:t>
            </a:r>
          </a:p>
          <a:p>
            <a:r>
              <a:rPr lang="nl-NL" dirty="0"/>
              <a:t>Samenstellingen studenten en in collega’s</a:t>
            </a:r>
          </a:p>
          <a:p>
            <a:endParaRPr lang="nl-NL" dirty="0"/>
          </a:p>
          <a:p>
            <a:endParaRPr lang="nl-NL" dirty="0"/>
          </a:p>
          <a:p>
            <a:endParaRPr lang="nl-NL" dirty="0"/>
          </a:p>
        </p:txBody>
      </p:sp>
      <p:sp>
        <p:nvSpPr>
          <p:cNvPr id="4" name="Tijdelijke aanduiding voor dianummer 3"/>
          <p:cNvSpPr>
            <a:spLocks noGrp="1"/>
          </p:cNvSpPr>
          <p:nvPr>
            <p:ph type="sldNum" sz="quarter" idx="5"/>
          </p:nvPr>
        </p:nvSpPr>
        <p:spPr/>
        <p:txBody>
          <a:bodyPr/>
          <a:lstStyle/>
          <a:p>
            <a:fld id="{15DD2F51-B26C-4E1E-AF7B-F233631A3D31}" type="slidenum">
              <a:rPr lang="nl-NL" smtClean="0"/>
              <a:t>7</a:t>
            </a:fld>
            <a:endParaRPr lang="nl-NL"/>
          </a:p>
        </p:txBody>
      </p:sp>
    </p:spTree>
    <p:extLst>
      <p:ext uri="{BB962C8B-B14F-4D97-AF65-F5344CB8AC3E}">
        <p14:creationId xmlns:p14="http://schemas.microsoft.com/office/powerpoint/2010/main" val="3435448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Leercyclus 8fasen vorige bijeenkomst, vooraf meegestuurd en in de </a:t>
            </a:r>
            <a:r>
              <a:rPr lang="nl-NL" dirty="0" err="1"/>
              <a:t>ppt</a:t>
            </a:r>
            <a:r>
              <a:rPr lang="nl-NL" dirty="0"/>
              <a:t>/leerbijeenkomst kort besproken. </a:t>
            </a:r>
          </a:p>
          <a:p>
            <a:endParaRPr lang="nl-NL" dirty="0"/>
          </a:p>
        </p:txBody>
      </p:sp>
      <p:sp>
        <p:nvSpPr>
          <p:cNvPr id="4" name="Tijdelijke aanduiding voor dianummer 3"/>
          <p:cNvSpPr>
            <a:spLocks noGrp="1"/>
          </p:cNvSpPr>
          <p:nvPr>
            <p:ph type="sldNum" sz="quarter" idx="5"/>
          </p:nvPr>
        </p:nvSpPr>
        <p:spPr/>
        <p:txBody>
          <a:bodyPr/>
          <a:lstStyle/>
          <a:p>
            <a:fld id="{15DD2F51-B26C-4E1E-AF7B-F233631A3D31}" type="slidenum">
              <a:rPr lang="nl-NL" smtClean="0"/>
              <a:t>8</a:t>
            </a:fld>
            <a:endParaRPr lang="nl-NL"/>
          </a:p>
        </p:txBody>
      </p:sp>
    </p:spTree>
    <p:extLst>
      <p:ext uri="{BB962C8B-B14F-4D97-AF65-F5344CB8AC3E}">
        <p14:creationId xmlns:p14="http://schemas.microsoft.com/office/powerpoint/2010/main" val="1403108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 kaart brengen schil. Breng dit voor jezelf eens in beeld.</a:t>
            </a:r>
          </a:p>
          <a:p>
            <a:endParaRPr lang="nl-NL" dirty="0"/>
          </a:p>
        </p:txBody>
      </p:sp>
      <p:sp>
        <p:nvSpPr>
          <p:cNvPr id="4" name="Tijdelijke aanduiding voor dianummer 3"/>
          <p:cNvSpPr>
            <a:spLocks noGrp="1"/>
          </p:cNvSpPr>
          <p:nvPr>
            <p:ph type="sldNum" sz="quarter" idx="5"/>
          </p:nvPr>
        </p:nvSpPr>
        <p:spPr/>
        <p:txBody>
          <a:bodyPr/>
          <a:lstStyle/>
          <a:p>
            <a:fld id="{15DD2F51-B26C-4E1E-AF7B-F233631A3D31}" type="slidenum">
              <a:rPr lang="nl-NL" smtClean="0"/>
              <a:t>10</a:t>
            </a:fld>
            <a:endParaRPr lang="nl-NL"/>
          </a:p>
        </p:txBody>
      </p:sp>
    </p:spTree>
    <p:extLst>
      <p:ext uri="{BB962C8B-B14F-4D97-AF65-F5344CB8AC3E}">
        <p14:creationId xmlns:p14="http://schemas.microsoft.com/office/powerpoint/2010/main" val="3666070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Andere tip</a:t>
            </a:r>
          </a:p>
        </p:txBody>
      </p:sp>
      <p:sp>
        <p:nvSpPr>
          <p:cNvPr id="4" name="Tijdelijke aanduiding voor dianummer 3"/>
          <p:cNvSpPr>
            <a:spLocks noGrp="1"/>
          </p:cNvSpPr>
          <p:nvPr>
            <p:ph type="sldNum" sz="quarter" idx="5"/>
          </p:nvPr>
        </p:nvSpPr>
        <p:spPr/>
        <p:txBody>
          <a:bodyPr/>
          <a:lstStyle/>
          <a:p>
            <a:fld id="{15DD2F51-B26C-4E1E-AF7B-F233631A3D31}" type="slidenum">
              <a:rPr lang="nl-NL" smtClean="0"/>
              <a:t>11</a:t>
            </a:fld>
            <a:endParaRPr lang="nl-NL"/>
          </a:p>
        </p:txBody>
      </p:sp>
    </p:spTree>
    <p:extLst>
      <p:ext uri="{BB962C8B-B14F-4D97-AF65-F5344CB8AC3E}">
        <p14:creationId xmlns:p14="http://schemas.microsoft.com/office/powerpoint/2010/main" val="2794730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Interprofessionele kijkwijzer</a:t>
            </a:r>
          </a:p>
        </p:txBody>
      </p:sp>
      <p:sp>
        <p:nvSpPr>
          <p:cNvPr id="4" name="Tijdelijke aanduiding voor dianummer 3"/>
          <p:cNvSpPr>
            <a:spLocks noGrp="1"/>
          </p:cNvSpPr>
          <p:nvPr>
            <p:ph type="sldNum" sz="quarter" idx="5"/>
          </p:nvPr>
        </p:nvSpPr>
        <p:spPr/>
        <p:txBody>
          <a:bodyPr/>
          <a:lstStyle/>
          <a:p>
            <a:fld id="{15DD2F51-B26C-4E1E-AF7B-F233631A3D31}" type="slidenum">
              <a:rPr lang="nl-NL" smtClean="0"/>
              <a:t>12</a:t>
            </a:fld>
            <a:endParaRPr lang="nl-NL"/>
          </a:p>
        </p:txBody>
      </p:sp>
    </p:spTree>
    <p:extLst>
      <p:ext uri="{BB962C8B-B14F-4D97-AF65-F5344CB8AC3E}">
        <p14:creationId xmlns:p14="http://schemas.microsoft.com/office/powerpoint/2010/main" val="379077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dirty="0"/>
              <a:pPr/>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a:p>
        </p:txBody>
      </p:sp>
    </p:spTree>
    <p:extLst>
      <p:ext uri="{BB962C8B-B14F-4D97-AF65-F5344CB8AC3E}">
        <p14:creationId xmlns:p14="http://schemas.microsoft.com/office/powerpoint/2010/main" val="1937994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11/11/2021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‹nr.›</a:t>
            </a:fld>
            <a:endParaRPr lang="en-US"/>
          </a:p>
        </p:txBody>
      </p:sp>
    </p:spTree>
    <p:extLst>
      <p:ext uri="{BB962C8B-B14F-4D97-AF65-F5344CB8AC3E}">
        <p14:creationId xmlns:p14="http://schemas.microsoft.com/office/powerpoint/2010/main" val="1258929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11/11/2021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‹nr.›</a:t>
            </a:fld>
            <a:endParaRPr lang="en-US"/>
          </a:p>
        </p:txBody>
      </p:sp>
    </p:spTree>
    <p:extLst>
      <p:ext uri="{BB962C8B-B14F-4D97-AF65-F5344CB8AC3E}">
        <p14:creationId xmlns:p14="http://schemas.microsoft.com/office/powerpoint/2010/main" val="1309466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86B75A-687E-405C-8A0B-8D00578BA2C3}" type="datetimeFigureOut">
              <a:rPr lang="en-US" dirty="0"/>
              <a:pPr/>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a:p>
        </p:txBody>
      </p:sp>
    </p:spTree>
    <p:extLst>
      <p:ext uri="{BB962C8B-B14F-4D97-AF65-F5344CB8AC3E}">
        <p14:creationId xmlns:p14="http://schemas.microsoft.com/office/powerpoint/2010/main" val="2669226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a:p>
        </p:txBody>
      </p:sp>
    </p:spTree>
    <p:extLst>
      <p:ext uri="{BB962C8B-B14F-4D97-AF65-F5344CB8AC3E}">
        <p14:creationId xmlns:p14="http://schemas.microsoft.com/office/powerpoint/2010/main" val="1948949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11/11/2021</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‹nr.›</a:t>
            </a:fld>
            <a:endParaRPr lang="en-US"/>
          </a:p>
        </p:txBody>
      </p:sp>
    </p:spTree>
    <p:extLst>
      <p:ext uri="{BB962C8B-B14F-4D97-AF65-F5344CB8AC3E}">
        <p14:creationId xmlns:p14="http://schemas.microsoft.com/office/powerpoint/2010/main" val="1758543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11/11/2021</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‹nr.›</a:t>
            </a:fld>
            <a:endParaRPr lang="en-US"/>
          </a:p>
        </p:txBody>
      </p:sp>
    </p:spTree>
    <p:extLst>
      <p:ext uri="{BB962C8B-B14F-4D97-AF65-F5344CB8AC3E}">
        <p14:creationId xmlns:p14="http://schemas.microsoft.com/office/powerpoint/2010/main" val="1020485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11/11/2021</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‹nr.›</a:t>
            </a:fld>
            <a:endParaRPr lang="en-US"/>
          </a:p>
        </p:txBody>
      </p:sp>
    </p:spTree>
    <p:extLst>
      <p:ext uri="{BB962C8B-B14F-4D97-AF65-F5344CB8AC3E}">
        <p14:creationId xmlns:p14="http://schemas.microsoft.com/office/powerpoint/2010/main" val="3455987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‹nr.›</a:t>
            </a:fld>
            <a:endParaRPr lang="en-US"/>
          </a:p>
        </p:txBody>
      </p:sp>
    </p:spTree>
    <p:extLst>
      <p:ext uri="{BB962C8B-B14F-4D97-AF65-F5344CB8AC3E}">
        <p14:creationId xmlns:p14="http://schemas.microsoft.com/office/powerpoint/2010/main" val="336937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11/11/2021</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‹nr.›</a:t>
            </a:fld>
            <a:endParaRPr lang="en-US"/>
          </a:p>
        </p:txBody>
      </p:sp>
    </p:spTree>
    <p:extLst>
      <p:ext uri="{BB962C8B-B14F-4D97-AF65-F5344CB8AC3E}">
        <p14:creationId xmlns:p14="http://schemas.microsoft.com/office/powerpoint/2010/main" val="3088700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11/11/2021</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‹nr.›</a:t>
            </a:fld>
            <a:endParaRPr lang="en-US"/>
          </a:p>
        </p:txBody>
      </p:sp>
    </p:spTree>
    <p:extLst>
      <p:ext uri="{BB962C8B-B14F-4D97-AF65-F5344CB8AC3E}">
        <p14:creationId xmlns:p14="http://schemas.microsoft.com/office/powerpoint/2010/main" val="1014021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11/11/2021</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‹nr.›</a:t>
            </a:fld>
            <a:endParaRPr lang="en-US"/>
          </a:p>
        </p:txBody>
      </p:sp>
    </p:spTree>
    <p:extLst>
      <p:ext uri="{BB962C8B-B14F-4D97-AF65-F5344CB8AC3E}">
        <p14:creationId xmlns:p14="http://schemas.microsoft.com/office/powerpoint/2010/main" val="6910463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nl-NL"/>
              <a:t>Leerbijeenkomst 2</a:t>
            </a:r>
            <a:br>
              <a:rPr lang="nl-NL"/>
            </a:br>
            <a:br>
              <a:rPr lang="nl-NL"/>
            </a:br>
            <a:br>
              <a:rPr lang="nl-NL"/>
            </a:br>
            <a:endParaRPr lang="nl-NL"/>
          </a:p>
        </p:txBody>
      </p:sp>
      <p:sp>
        <p:nvSpPr>
          <p:cNvPr id="3" name="Ondertitel 2"/>
          <p:cNvSpPr>
            <a:spLocks noGrp="1"/>
          </p:cNvSpPr>
          <p:nvPr>
            <p:ph type="subTitle" idx="1"/>
          </p:nvPr>
        </p:nvSpPr>
        <p:spPr/>
        <p:txBody>
          <a:bodyPr/>
          <a:lstStyle/>
          <a:p>
            <a:r>
              <a:rPr lang="nl-NL" dirty="0"/>
              <a:t>10-11-2020</a:t>
            </a:r>
          </a:p>
        </p:txBody>
      </p:sp>
      <p:pic>
        <p:nvPicPr>
          <p:cNvPr id="4" name="Afbeelding 4" descr="Afbeelding met tekst&#10;&#10;Automatisch gegenereerde beschrijving">
            <a:extLst>
              <a:ext uri="{FF2B5EF4-FFF2-40B4-BE49-F238E27FC236}">
                <a16:creationId xmlns:a16="http://schemas.microsoft.com/office/drawing/2014/main" id="{DC72E314-D216-49F2-ABFC-5E86FC32449A}"/>
              </a:ext>
            </a:extLst>
          </p:cNvPr>
          <p:cNvPicPr>
            <a:picLocks noChangeAspect="1"/>
          </p:cNvPicPr>
          <p:nvPr/>
        </p:nvPicPr>
        <p:blipFill>
          <a:blip r:embed="rId2"/>
          <a:stretch>
            <a:fillRect/>
          </a:stretch>
        </p:blipFill>
        <p:spPr>
          <a:xfrm>
            <a:off x="901032" y="3159579"/>
            <a:ext cx="6566568" cy="1300843"/>
          </a:xfrm>
          <a:prstGeom prst="rect">
            <a:avLst/>
          </a:prstGeom>
        </p:spPr>
      </p:pic>
    </p:spTree>
    <p:extLst>
      <p:ext uri="{BB962C8B-B14F-4D97-AF65-F5344CB8AC3E}">
        <p14:creationId xmlns:p14="http://schemas.microsoft.com/office/powerpoint/2010/main" val="1182122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AAD8036-96D8-496C-8006-37ACA5AD86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4A4CBA9-3463-4C65-BF46-6B6C50E7F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42856" y="757325"/>
            <a:ext cx="3549144" cy="532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248CECC-9556-C64B-AB2F-7F08C0B55BC4}"/>
              </a:ext>
            </a:extLst>
          </p:cNvPr>
          <p:cNvSpPr>
            <a:spLocks noGrp="1"/>
          </p:cNvSpPr>
          <p:nvPr>
            <p:ph type="title"/>
          </p:nvPr>
        </p:nvSpPr>
        <p:spPr>
          <a:xfrm>
            <a:off x="8895775" y="1123837"/>
            <a:ext cx="2947482" cy="4601183"/>
          </a:xfrm>
        </p:spPr>
        <p:txBody>
          <a:bodyPr>
            <a:normAutofit/>
          </a:bodyPr>
          <a:lstStyle/>
          <a:p>
            <a:r>
              <a:rPr lang="nl-NL" dirty="0"/>
              <a:t>ambassadeur</a:t>
            </a:r>
          </a:p>
        </p:txBody>
      </p:sp>
      <p:sp>
        <p:nvSpPr>
          <p:cNvPr id="13" name="Rectangle 12">
            <a:extLst>
              <a:ext uri="{FF2B5EF4-FFF2-40B4-BE49-F238E27FC236}">
                <a16:creationId xmlns:a16="http://schemas.microsoft.com/office/drawing/2014/main" id="{2DCEED6C-D39C-40AA-B89E-52C3FA5A70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4" name="Tijdelijke aanduiding voor inhoud 3">
            <a:extLst>
              <a:ext uri="{FF2B5EF4-FFF2-40B4-BE49-F238E27FC236}">
                <a16:creationId xmlns:a16="http://schemas.microsoft.com/office/drawing/2014/main" id="{0D835602-3EAC-FD4F-A63E-B337384FE686}"/>
              </a:ext>
            </a:extLst>
          </p:cNvPr>
          <p:cNvGraphicFramePr>
            <a:graphicFrameLocks noGrp="1"/>
          </p:cNvGraphicFramePr>
          <p:nvPr>
            <p:ph idx="1"/>
            <p:extLst>
              <p:ext uri="{D42A27DB-BD31-4B8C-83A1-F6EECF244321}">
                <p14:modId xmlns:p14="http://schemas.microsoft.com/office/powerpoint/2010/main" val="4135111299"/>
              </p:ext>
            </p:extLst>
          </p:nvPr>
        </p:nvGraphicFramePr>
        <p:xfrm>
          <a:off x="866647" y="933854"/>
          <a:ext cx="7293610" cy="50418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46123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64C9EE1D-12BB-43F7-9A2A-893578DCA6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 name="Rectangle 72">
            <a:extLst>
              <a:ext uri="{FF2B5EF4-FFF2-40B4-BE49-F238E27FC236}">
                <a16:creationId xmlns:a16="http://schemas.microsoft.com/office/drawing/2014/main" id="{43962A31-C54E-4762-B155-59777FED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75" name="Rectangle 74">
            <a:extLst>
              <a:ext uri="{FF2B5EF4-FFF2-40B4-BE49-F238E27FC236}">
                <a16:creationId xmlns:a16="http://schemas.microsoft.com/office/drawing/2014/main" id="{6B086509-1281-468A-AAAC-1BBEDAE757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EEA73850-2107-4E65-85FE-EDD3F45FC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300114"/>
            <a:ext cx="4053525" cy="42577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FBB2527-B929-4A57-A1F2-99D81B991A14}"/>
              </a:ext>
            </a:extLst>
          </p:cNvPr>
          <p:cNvSpPr>
            <a:spLocks noGrp="1"/>
          </p:cNvSpPr>
          <p:nvPr>
            <p:ph type="title"/>
          </p:nvPr>
        </p:nvSpPr>
        <p:spPr>
          <a:xfrm>
            <a:off x="334557" y="1653703"/>
            <a:ext cx="3361953" cy="2470488"/>
          </a:xfrm>
        </p:spPr>
        <p:txBody>
          <a:bodyPr vert="horz" lIns="91440" tIns="45720" rIns="91440" bIns="45720" rtlCol="0" anchor="b">
            <a:normAutofit/>
          </a:bodyPr>
          <a:lstStyle/>
          <a:p>
            <a:r>
              <a:rPr lang="en-US" sz="4800" spc="-100"/>
              <a:t>Pauze</a:t>
            </a:r>
          </a:p>
        </p:txBody>
      </p:sp>
      <p:pic>
        <p:nvPicPr>
          <p:cNvPr id="1026" name="Picture 2" descr="Interprofessioneel werken en innoveren in teams">
            <a:extLst>
              <a:ext uri="{FF2B5EF4-FFF2-40B4-BE49-F238E27FC236}">
                <a16:creationId xmlns:a16="http://schemas.microsoft.com/office/drawing/2014/main" id="{CEBE06C7-AF09-46A4-960B-20FE20089F4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727188" y="1300113"/>
            <a:ext cx="3012374" cy="4257773"/>
          </a:xfrm>
          <a:prstGeom prst="rect">
            <a:avLst/>
          </a:prstGeom>
          <a:noFill/>
          <a:extLst>
            <a:ext uri="{909E8E84-426E-40DD-AFC4-6F175D3DCCD1}">
              <a14:hiddenFill xmlns:a14="http://schemas.microsoft.com/office/drawing/2010/main">
                <a:solidFill>
                  <a:srgbClr val="FFFFFF"/>
                </a:solidFill>
              </a14:hiddenFill>
            </a:ext>
          </a:extLst>
        </p:spPr>
      </p:pic>
      <p:pic>
        <p:nvPicPr>
          <p:cNvPr id="5" name="Afbeelding 4">
            <a:extLst>
              <a:ext uri="{FF2B5EF4-FFF2-40B4-BE49-F238E27FC236}">
                <a16:creationId xmlns:a16="http://schemas.microsoft.com/office/drawing/2014/main" id="{B395BBD6-611A-9F47-BE0F-4186F9D6111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92718" y="1300113"/>
            <a:ext cx="3193330" cy="4257773"/>
          </a:xfrm>
          <a:prstGeom prst="rect">
            <a:avLst/>
          </a:prstGeom>
        </p:spPr>
      </p:pic>
    </p:spTree>
    <p:extLst>
      <p:ext uri="{BB962C8B-B14F-4D97-AF65-F5344CB8AC3E}">
        <p14:creationId xmlns:p14="http://schemas.microsoft.com/office/powerpoint/2010/main" val="1356525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62E310-77D8-4DAE-AC58-DAF29B3496A1}"/>
              </a:ext>
            </a:extLst>
          </p:cNvPr>
          <p:cNvSpPr>
            <a:spLocks noGrp="1"/>
          </p:cNvSpPr>
          <p:nvPr>
            <p:ph type="title"/>
          </p:nvPr>
        </p:nvSpPr>
        <p:spPr/>
        <p:txBody>
          <a:bodyPr/>
          <a:lstStyle/>
          <a:p>
            <a:r>
              <a:rPr lang="nl-NL" dirty="0"/>
              <a:t>Collegiale consultatie</a:t>
            </a:r>
          </a:p>
        </p:txBody>
      </p:sp>
      <p:sp>
        <p:nvSpPr>
          <p:cNvPr id="3" name="Tijdelijke aanduiding voor inhoud 2">
            <a:extLst>
              <a:ext uri="{FF2B5EF4-FFF2-40B4-BE49-F238E27FC236}">
                <a16:creationId xmlns:a16="http://schemas.microsoft.com/office/drawing/2014/main" id="{C03490E4-5922-4D29-9739-EE5E0281E12B}"/>
              </a:ext>
            </a:extLst>
          </p:cNvPr>
          <p:cNvSpPr>
            <a:spLocks noGrp="1"/>
          </p:cNvSpPr>
          <p:nvPr>
            <p:ph idx="1"/>
          </p:nvPr>
        </p:nvSpPr>
        <p:spPr/>
        <p:txBody>
          <a:bodyPr>
            <a:normAutofit lnSpcReduction="10000"/>
          </a:bodyPr>
          <a:lstStyle/>
          <a:p>
            <a:pPr marL="0" indent="0">
              <a:lnSpc>
                <a:spcPct val="107000"/>
              </a:lnSpc>
              <a:spcAft>
                <a:spcPts val="800"/>
              </a:spcAft>
              <a:buNone/>
            </a:pPr>
            <a:r>
              <a:rPr lang="nl-NL" sz="1800" b="1" dirty="0">
                <a:effectLst/>
                <a:latin typeface="Calibri" panose="020F0502020204030204" pitchFamily="34" charset="0"/>
                <a:ea typeface="Calibri" panose="020F0502020204030204" pitchFamily="34" charset="0"/>
                <a:cs typeface="Times New Roman" panose="02020603050405020304" pitchFamily="18" charset="0"/>
              </a:rPr>
              <a:t>Collegiale consultatie</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Stel een ‘kijkwijzer’ op. Waar wil je naar kijken, wat wil je weten, waar ben je in geïnteresseerd bij de ander? Is er een vraag van de ander waar jij naar kan kijken?</a:t>
            </a:r>
            <a:br>
              <a:rPr lang="nl-NL" sz="1800" dirty="0">
                <a:effectLst/>
                <a:latin typeface="Calibri" panose="020F0502020204030204" pitchFamily="34" charset="0"/>
                <a:ea typeface="Calibri" panose="020F0502020204030204" pitchFamily="34" charset="0"/>
                <a:cs typeface="Times New Roman" panose="02020603050405020304" pitchFamily="18" charset="0"/>
              </a:rPr>
            </a:br>
            <a:r>
              <a:rPr lang="nl-NL" sz="1800" dirty="0">
                <a:effectLst/>
                <a:latin typeface="Calibri" panose="020F0502020204030204" pitchFamily="34" charset="0"/>
                <a:ea typeface="Calibri" panose="020F0502020204030204" pitchFamily="34" charset="0"/>
                <a:cs typeface="Times New Roman" panose="02020603050405020304" pitchFamily="18" charset="0"/>
              </a:rPr>
              <a:t>Houdt dit behapbaar, stel dus niet teveel punten op. </a:t>
            </a:r>
          </a:p>
          <a:p>
            <a:pPr marL="457200" indent="-457200">
              <a:buFont typeface="+mj-lt"/>
              <a:buAutoNum type="arabicParenR"/>
            </a:pPr>
            <a:r>
              <a:rPr lang="nl-NL" dirty="0"/>
              <a:t>. In hoeverre aansluiten doelgroep</a:t>
            </a:r>
          </a:p>
          <a:p>
            <a:pPr marL="457200" indent="-457200">
              <a:buFont typeface="+mj-lt"/>
              <a:buAutoNum type="arabicParenR"/>
            </a:pPr>
            <a:r>
              <a:rPr lang="nl-NL" dirty="0"/>
              <a:t>. In hoeverre ruimte leervragen studenten</a:t>
            </a:r>
          </a:p>
          <a:p>
            <a:pPr marL="457200" indent="-457200">
              <a:buFont typeface="+mj-lt"/>
              <a:buAutoNum type="arabicParenR"/>
            </a:pPr>
            <a:r>
              <a:rPr lang="nl-NL" dirty="0"/>
              <a:t>. In hoeverre iedereen in gelijke mate kan meedoen / overlapping niveaus</a:t>
            </a:r>
          </a:p>
          <a:p>
            <a:pPr marL="457200" indent="-457200">
              <a:buFont typeface="+mj-lt"/>
              <a:buAutoNum type="arabicParenR"/>
            </a:pPr>
            <a:r>
              <a:rPr lang="nl-NL" dirty="0"/>
              <a:t>. Besproken wordt door te vertalen naar de praktijk</a:t>
            </a:r>
          </a:p>
          <a:p>
            <a:pPr marL="457200" indent="-457200">
              <a:buFont typeface="+mj-lt"/>
              <a:buAutoNum type="arabicParenR"/>
            </a:pPr>
            <a:r>
              <a:rPr lang="nl-NL" dirty="0"/>
              <a:t>. Positief groepsklimaat gestimuleerd / veilig voelen voor gelijkwaardigheid</a:t>
            </a:r>
          </a:p>
          <a:p>
            <a:pPr marL="457200" indent="-457200">
              <a:buFont typeface="+mj-lt"/>
              <a:buAutoNum type="arabicParenR"/>
            </a:pPr>
            <a:r>
              <a:rPr lang="nl-NL" dirty="0"/>
              <a:t>. Anderen in denkstand zetten / activeer of motiveer studenten vanuit eigen kwaliteit </a:t>
            </a:r>
            <a:r>
              <a:rPr lang="nl-NL"/>
              <a:t>en vaardigheden</a:t>
            </a:r>
            <a:endParaRPr lang="nl-NL" dirty="0"/>
          </a:p>
        </p:txBody>
      </p:sp>
    </p:spTree>
    <p:extLst>
      <p:ext uri="{BB962C8B-B14F-4D97-AF65-F5344CB8AC3E}">
        <p14:creationId xmlns:p14="http://schemas.microsoft.com/office/powerpoint/2010/main" val="2422308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62E310-77D8-4DAE-AC58-DAF29B3496A1}"/>
              </a:ext>
            </a:extLst>
          </p:cNvPr>
          <p:cNvSpPr>
            <a:spLocks noGrp="1"/>
          </p:cNvSpPr>
          <p:nvPr>
            <p:ph type="title"/>
          </p:nvPr>
        </p:nvSpPr>
        <p:spPr/>
        <p:txBody>
          <a:bodyPr/>
          <a:lstStyle/>
          <a:p>
            <a:r>
              <a:rPr lang="nl-NL" dirty="0"/>
              <a:t>Collegiale consultatie</a:t>
            </a:r>
          </a:p>
        </p:txBody>
      </p:sp>
      <p:sp>
        <p:nvSpPr>
          <p:cNvPr id="3" name="Tijdelijke aanduiding voor inhoud 2">
            <a:extLst>
              <a:ext uri="{FF2B5EF4-FFF2-40B4-BE49-F238E27FC236}">
                <a16:creationId xmlns:a16="http://schemas.microsoft.com/office/drawing/2014/main" id="{C03490E4-5922-4D29-9739-EE5E0281E12B}"/>
              </a:ext>
            </a:extLst>
          </p:cNvPr>
          <p:cNvSpPr>
            <a:spLocks noGrp="1"/>
          </p:cNvSpPr>
          <p:nvPr>
            <p:ph idx="1"/>
          </p:nvPr>
        </p:nvSpPr>
        <p:spPr/>
        <p:txBody>
          <a:bodyPr/>
          <a:lstStyle/>
          <a:p>
            <a:pPr marL="0" indent="0">
              <a:lnSpc>
                <a:spcPct val="107000"/>
              </a:lnSpc>
              <a:spcAft>
                <a:spcPts val="800"/>
              </a:spcAft>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Wissel gegevens uit en plan een bezoek bij elkaar in.</a:t>
            </a:r>
          </a:p>
          <a:p>
            <a:pPr marL="0" indent="0">
              <a:lnSpc>
                <a:spcPct val="107000"/>
              </a:lnSpc>
              <a:spcAft>
                <a:spcPts val="800"/>
              </a:spcAft>
              <a:buNone/>
            </a:pPr>
            <a:r>
              <a:rPr lang="nl-NL" sz="1800" dirty="0">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r>
              <a:rPr lang="nl-NL" sz="1800" dirty="0">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r>
              <a:rPr lang="nl-NL" sz="1800" dirty="0">
                <a:latin typeface="Calibri" panose="020F0502020204030204" pitchFamily="34" charset="0"/>
                <a:ea typeface="Calibri" panose="020F0502020204030204" pitchFamily="34" charset="0"/>
                <a:cs typeface="Times New Roman" panose="02020603050405020304" pitchFamily="18" charset="0"/>
              </a:rPr>
              <a:t>Wat kunnen wij doen om hierin te ondersteunen?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9977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4D13A-886B-4059-82CC-739733F3D5DB}"/>
              </a:ext>
            </a:extLst>
          </p:cNvPr>
          <p:cNvSpPr>
            <a:spLocks noGrp="1"/>
          </p:cNvSpPr>
          <p:nvPr>
            <p:ph type="title"/>
          </p:nvPr>
        </p:nvSpPr>
        <p:spPr/>
        <p:txBody>
          <a:bodyPr/>
          <a:lstStyle/>
          <a:p>
            <a:r>
              <a:rPr lang="nl-NL">
                <a:cs typeface="Calibri Light"/>
              </a:rPr>
              <a:t>Afsluiting</a:t>
            </a:r>
            <a:br>
              <a:rPr lang="nl-NL">
                <a:cs typeface="Calibri Light"/>
              </a:rPr>
            </a:br>
            <a:endParaRPr lang="nl-NL"/>
          </a:p>
        </p:txBody>
      </p:sp>
      <p:pic>
        <p:nvPicPr>
          <p:cNvPr id="4" name="Afbeelding 4" descr="Afbeelding met tekst&#10;&#10;Automatisch gegenereerde beschrijving">
            <a:extLst>
              <a:ext uri="{FF2B5EF4-FFF2-40B4-BE49-F238E27FC236}">
                <a16:creationId xmlns:a16="http://schemas.microsoft.com/office/drawing/2014/main" id="{EB44A84A-F013-49AD-908C-FB1BB898735A}"/>
              </a:ext>
            </a:extLst>
          </p:cNvPr>
          <p:cNvPicPr>
            <a:picLocks noGrp="1" noChangeAspect="1"/>
          </p:cNvPicPr>
          <p:nvPr>
            <p:ph idx="1"/>
          </p:nvPr>
        </p:nvPicPr>
        <p:blipFill>
          <a:blip r:embed="rId2"/>
          <a:stretch>
            <a:fillRect/>
          </a:stretch>
        </p:blipFill>
        <p:spPr>
          <a:xfrm>
            <a:off x="312521" y="3535646"/>
            <a:ext cx="2828365" cy="548528"/>
          </a:xfrm>
        </p:spPr>
      </p:pic>
    </p:spTree>
    <p:extLst>
      <p:ext uri="{BB962C8B-B14F-4D97-AF65-F5344CB8AC3E}">
        <p14:creationId xmlns:p14="http://schemas.microsoft.com/office/powerpoint/2010/main" val="1519155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947E2-4226-4451-80C4-F2D49A40B84C}"/>
              </a:ext>
            </a:extLst>
          </p:cNvPr>
          <p:cNvSpPr>
            <a:spLocks noGrp="1"/>
          </p:cNvSpPr>
          <p:nvPr>
            <p:ph type="title"/>
          </p:nvPr>
        </p:nvSpPr>
        <p:spPr>
          <a:xfrm>
            <a:off x="252919" y="1123837"/>
            <a:ext cx="2947482" cy="4601183"/>
          </a:xfrm>
        </p:spPr>
        <p:txBody>
          <a:bodyPr>
            <a:normAutofit/>
          </a:bodyPr>
          <a:lstStyle/>
          <a:p>
            <a:r>
              <a:rPr lang="nl-NL">
                <a:cs typeface="Calibri Light"/>
              </a:rPr>
              <a:t>Welkom</a:t>
            </a:r>
            <a:endParaRPr lang="nl-NL"/>
          </a:p>
        </p:txBody>
      </p:sp>
      <p:sp>
        <p:nvSpPr>
          <p:cNvPr id="3" name="Content Placeholder 2">
            <a:extLst>
              <a:ext uri="{FF2B5EF4-FFF2-40B4-BE49-F238E27FC236}">
                <a16:creationId xmlns:a16="http://schemas.microsoft.com/office/drawing/2014/main" id="{7B8F9E2E-2217-48F8-AA58-22CD3D544459}"/>
              </a:ext>
            </a:extLst>
          </p:cNvPr>
          <p:cNvSpPr>
            <a:spLocks noGrp="1"/>
          </p:cNvSpPr>
          <p:nvPr>
            <p:ph idx="1"/>
          </p:nvPr>
        </p:nvSpPr>
        <p:spPr>
          <a:xfrm>
            <a:off x="3869267" y="864108"/>
            <a:ext cx="3585891" cy="5120640"/>
          </a:xfrm>
        </p:spPr>
        <p:txBody>
          <a:bodyPr vert="horz" lIns="91440" tIns="45720" rIns="91440" bIns="45720" rtlCol="0">
            <a:normAutofit/>
          </a:bodyPr>
          <a:lstStyle/>
          <a:p>
            <a:pPr marL="0" indent="0">
              <a:buNone/>
            </a:pPr>
            <a:r>
              <a:rPr lang="nl-NL" dirty="0">
                <a:cs typeface="Calibri"/>
              </a:rPr>
              <a:t>Inhoud van de tweede bijeenkomst:</a:t>
            </a:r>
          </a:p>
          <a:p>
            <a:r>
              <a:rPr lang="nl-NL" dirty="0">
                <a:cs typeface="Calibri"/>
              </a:rPr>
              <a:t>Bijpraten over het project</a:t>
            </a:r>
          </a:p>
          <a:p>
            <a:r>
              <a:rPr lang="nl-NL" dirty="0">
                <a:cs typeface="Calibri"/>
              </a:rPr>
              <a:t>Vorige bijeenkomst </a:t>
            </a:r>
          </a:p>
          <a:p>
            <a:r>
              <a:rPr lang="nl-NL" dirty="0">
                <a:cs typeface="Calibri"/>
              </a:rPr>
              <a:t>Ervaringen delen</a:t>
            </a:r>
          </a:p>
          <a:p>
            <a:r>
              <a:rPr lang="nl-NL" dirty="0">
                <a:cs typeface="Calibri"/>
              </a:rPr>
              <a:t>Rollen</a:t>
            </a:r>
          </a:p>
          <a:p>
            <a:r>
              <a:rPr lang="nl-NL" dirty="0">
                <a:cs typeface="Calibri"/>
              </a:rPr>
              <a:t>Collegiale consultatie (vervolg)</a:t>
            </a:r>
          </a:p>
          <a:p>
            <a:endParaRPr lang="nl-NL" dirty="0">
              <a:cs typeface="Calibri"/>
            </a:endParaRPr>
          </a:p>
        </p:txBody>
      </p:sp>
      <p:pic>
        <p:nvPicPr>
          <p:cNvPr id="7" name="Graphic 6" descr="Chatten, effen">
            <a:extLst>
              <a:ext uri="{FF2B5EF4-FFF2-40B4-BE49-F238E27FC236}">
                <a16:creationId xmlns:a16="http://schemas.microsoft.com/office/drawing/2014/main" id="{5F0339B7-6B8D-4B9C-BE6A-FCB3B2A7BFF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91487" y="1265512"/>
            <a:ext cx="3474720" cy="3474720"/>
          </a:xfrm>
          <a:prstGeom prst="rect">
            <a:avLst/>
          </a:prstGeom>
        </p:spPr>
      </p:pic>
      <p:pic>
        <p:nvPicPr>
          <p:cNvPr id="4" name="Afbeelding 4" descr="Afbeelding met tekst&#10;&#10;Automatisch gegenereerde beschrijving">
            <a:extLst>
              <a:ext uri="{FF2B5EF4-FFF2-40B4-BE49-F238E27FC236}">
                <a16:creationId xmlns:a16="http://schemas.microsoft.com/office/drawing/2014/main" id="{0B73694E-37BA-4209-BEC2-6D4B1F17A056}"/>
              </a:ext>
            </a:extLst>
          </p:cNvPr>
          <p:cNvPicPr>
            <a:picLocks noChangeAspect="1"/>
          </p:cNvPicPr>
          <p:nvPr/>
        </p:nvPicPr>
        <p:blipFill>
          <a:blip r:embed="rId4"/>
          <a:stretch>
            <a:fillRect/>
          </a:stretch>
        </p:blipFill>
        <p:spPr>
          <a:xfrm>
            <a:off x="302441" y="3864960"/>
            <a:ext cx="2743200" cy="538843"/>
          </a:xfrm>
          <a:prstGeom prst="rect">
            <a:avLst/>
          </a:prstGeom>
        </p:spPr>
      </p:pic>
    </p:spTree>
    <p:extLst>
      <p:ext uri="{BB962C8B-B14F-4D97-AF65-F5344CB8AC3E}">
        <p14:creationId xmlns:p14="http://schemas.microsoft.com/office/powerpoint/2010/main" val="4128328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2E982A6-54C3-4517-8153-B17CE91A0934}"/>
              </a:ext>
            </a:extLst>
          </p:cNvPr>
          <p:cNvSpPr>
            <a:spLocks noGrp="1"/>
          </p:cNvSpPr>
          <p:nvPr>
            <p:ph type="title"/>
          </p:nvPr>
        </p:nvSpPr>
        <p:spPr>
          <a:xfrm>
            <a:off x="1539116" y="864108"/>
            <a:ext cx="3073914" cy="5120639"/>
          </a:xfrm>
        </p:spPr>
        <p:txBody>
          <a:bodyPr>
            <a:normAutofit/>
          </a:bodyPr>
          <a:lstStyle/>
          <a:p>
            <a:pPr algn="r"/>
            <a:r>
              <a:rPr lang="nl-NL" dirty="0">
                <a:solidFill>
                  <a:schemeClr val="tx1">
                    <a:lumMod val="85000"/>
                    <a:lumOff val="15000"/>
                  </a:schemeClr>
                </a:solidFill>
                <a:cs typeface="Calibri Light"/>
              </a:rPr>
              <a:t>Even bijpraten</a:t>
            </a:r>
            <a:br>
              <a:rPr lang="nl-NL" dirty="0">
                <a:solidFill>
                  <a:schemeClr val="tx1">
                    <a:lumMod val="85000"/>
                    <a:lumOff val="15000"/>
                  </a:schemeClr>
                </a:solidFill>
                <a:cs typeface="Calibri Light"/>
              </a:rPr>
            </a:br>
            <a:endParaRPr lang="nl-NL" dirty="0">
              <a:solidFill>
                <a:schemeClr val="tx1">
                  <a:lumMod val="85000"/>
                  <a:lumOff val="15000"/>
                </a:schemeClr>
              </a:solidFill>
            </a:endParaRPr>
          </a:p>
        </p:txBody>
      </p:sp>
      <p:sp>
        <p:nvSpPr>
          <p:cNvPr id="18" name="Rectangle 9">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9"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97912AB-D5D6-4DC9-BD3C-D04A23DB6A28}"/>
              </a:ext>
            </a:extLst>
          </p:cNvPr>
          <p:cNvSpPr>
            <a:spLocks noGrp="1"/>
          </p:cNvSpPr>
          <p:nvPr>
            <p:ph idx="1"/>
          </p:nvPr>
        </p:nvSpPr>
        <p:spPr>
          <a:xfrm>
            <a:off x="5289229" y="864108"/>
            <a:ext cx="5910677" cy="5120640"/>
          </a:xfrm>
        </p:spPr>
        <p:txBody>
          <a:bodyPr vert="horz" lIns="91440" tIns="45720" rIns="91440" bIns="45720" rtlCol="0">
            <a:normAutofit/>
          </a:bodyPr>
          <a:lstStyle/>
          <a:p>
            <a:pPr marL="0" indent="0">
              <a:buNone/>
            </a:pPr>
            <a:r>
              <a:rPr lang="nl-NL" b="1" dirty="0">
                <a:cs typeface="Calibri"/>
              </a:rPr>
              <a:t>Project</a:t>
            </a:r>
          </a:p>
          <a:p>
            <a:pPr marL="0" indent="0">
              <a:buNone/>
            </a:pPr>
            <a:endParaRPr lang="nl-NL" dirty="0">
              <a:cs typeface="Calibri"/>
            </a:endParaRPr>
          </a:p>
          <a:p>
            <a:pPr marL="0" indent="0">
              <a:buNone/>
            </a:pPr>
            <a:r>
              <a:rPr lang="nl-NL" b="1" dirty="0">
                <a:cs typeface="Calibri"/>
              </a:rPr>
              <a:t>Actielijn 3+4</a:t>
            </a:r>
          </a:p>
          <a:p>
            <a:pPr marL="0" indent="0">
              <a:buNone/>
            </a:pPr>
            <a:endParaRPr lang="nl-NL" b="1" dirty="0">
              <a:cs typeface="Calibri"/>
            </a:endParaRPr>
          </a:p>
          <a:p>
            <a:pPr marL="0" indent="0">
              <a:buNone/>
            </a:pPr>
            <a:r>
              <a:rPr lang="nl-NL" b="1" dirty="0">
                <a:cs typeface="Calibri"/>
              </a:rPr>
              <a:t>Stand van zaken met jullie en jullie leerteams</a:t>
            </a:r>
          </a:p>
          <a:p>
            <a:endParaRPr lang="nl-NL" dirty="0">
              <a:cs typeface="Calibri"/>
            </a:endParaRPr>
          </a:p>
          <a:p>
            <a:endParaRPr lang="nl-NL" dirty="0">
              <a:cs typeface="Calibri"/>
            </a:endParaRPr>
          </a:p>
        </p:txBody>
      </p:sp>
      <p:sp>
        <p:nvSpPr>
          <p:cNvPr id="20" name="Rectangle 13">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4" descr="Afbeelding met tekst&#10;&#10;Automatisch gegenereerde beschrijving">
            <a:extLst>
              <a:ext uri="{FF2B5EF4-FFF2-40B4-BE49-F238E27FC236}">
                <a16:creationId xmlns:a16="http://schemas.microsoft.com/office/drawing/2014/main" id="{9F23B058-440A-44FD-902C-6BBBB3B4F861}"/>
              </a:ext>
            </a:extLst>
          </p:cNvPr>
          <p:cNvPicPr>
            <a:picLocks noChangeAspect="1"/>
          </p:cNvPicPr>
          <p:nvPr/>
        </p:nvPicPr>
        <p:blipFill>
          <a:blip r:embed="rId3"/>
          <a:stretch>
            <a:fillRect/>
          </a:stretch>
        </p:blipFill>
        <p:spPr>
          <a:xfrm>
            <a:off x="1918447" y="3697461"/>
            <a:ext cx="2743200" cy="538843"/>
          </a:xfrm>
          <a:prstGeom prst="rect">
            <a:avLst/>
          </a:prstGeom>
        </p:spPr>
      </p:pic>
    </p:spTree>
    <p:extLst>
      <p:ext uri="{BB962C8B-B14F-4D97-AF65-F5344CB8AC3E}">
        <p14:creationId xmlns:p14="http://schemas.microsoft.com/office/powerpoint/2010/main" val="2540820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355D2-9E52-442D-BFEB-463337E8AEF1}"/>
              </a:ext>
            </a:extLst>
          </p:cNvPr>
          <p:cNvSpPr>
            <a:spLocks noGrp="1"/>
          </p:cNvSpPr>
          <p:nvPr>
            <p:ph type="title"/>
          </p:nvPr>
        </p:nvSpPr>
        <p:spPr>
          <a:xfrm>
            <a:off x="252919" y="1123837"/>
            <a:ext cx="2947482" cy="4601183"/>
          </a:xfrm>
        </p:spPr>
        <p:txBody>
          <a:bodyPr>
            <a:normAutofit/>
          </a:bodyPr>
          <a:lstStyle/>
          <a:p>
            <a:r>
              <a:rPr lang="nl-NL" dirty="0">
                <a:cs typeface="Calibri Light"/>
              </a:rPr>
              <a:t>Ervaringen delen </a:t>
            </a:r>
            <a:br>
              <a:rPr lang="nl-NL" dirty="0">
                <a:cs typeface="Calibri Light"/>
              </a:rPr>
            </a:br>
            <a:r>
              <a:rPr lang="nl-NL" sz="2000" dirty="0">
                <a:cs typeface="Calibri Light"/>
              </a:rPr>
              <a:t>(werkvorm Karikatuur)</a:t>
            </a:r>
            <a:endParaRPr lang="nl-NL" dirty="0">
              <a:cs typeface="Calibri Light"/>
            </a:endParaRPr>
          </a:p>
        </p:txBody>
      </p:sp>
      <p:sp>
        <p:nvSpPr>
          <p:cNvPr id="7" name="Tijdelijke aanduiding voor inhoud 6">
            <a:extLst>
              <a:ext uri="{FF2B5EF4-FFF2-40B4-BE49-F238E27FC236}">
                <a16:creationId xmlns:a16="http://schemas.microsoft.com/office/drawing/2014/main" id="{89263F51-649D-4188-BA2D-F4FF16FFABBA}"/>
              </a:ext>
            </a:extLst>
          </p:cNvPr>
          <p:cNvSpPr>
            <a:spLocks noGrp="1"/>
          </p:cNvSpPr>
          <p:nvPr>
            <p:ph idx="1"/>
          </p:nvPr>
        </p:nvSpPr>
        <p:spPr/>
        <p:txBody>
          <a:bodyPr anchor="ctr"/>
          <a:lstStyle/>
          <a:p>
            <a:pPr marL="0" indent="0">
              <a:buNone/>
            </a:pPr>
            <a:r>
              <a:rPr lang="nl-NL" dirty="0"/>
              <a:t>Pak een groot papier en verdeel het in drie gelijkwaardige delen. </a:t>
            </a:r>
          </a:p>
          <a:p>
            <a:pPr marL="0" indent="0">
              <a:buNone/>
            </a:pPr>
            <a:r>
              <a:rPr lang="nl-NL" dirty="0"/>
              <a:t>Bovenaan schrijf je het belangrijkste op wat je wil leren als leerteambegeleider. Formuleer open vragen.</a:t>
            </a:r>
          </a:p>
          <a:p>
            <a:pPr marL="0" indent="0">
              <a:buNone/>
            </a:pPr>
            <a:r>
              <a:rPr lang="nl-NL" dirty="0"/>
              <a:t>In het middenstuk teken je hoe je je voelt met betrekking tot je leervragen/leerwensen. Bijvoorbeeld heel enthousiast of zonder energie of zoekend of …</a:t>
            </a:r>
          </a:p>
          <a:p>
            <a:pPr marL="0" indent="0">
              <a:buNone/>
            </a:pPr>
            <a:r>
              <a:rPr lang="nl-NL" dirty="0"/>
              <a:t>In het onderste stuk beschrijf je wat jouw leerteam je in positieve zin oplevert. Maar ook wat het in negatieve zin oplevert. </a:t>
            </a:r>
          </a:p>
          <a:p>
            <a:pPr marL="0" indent="0">
              <a:buNone/>
            </a:pPr>
            <a:r>
              <a:rPr lang="nl-NL" dirty="0"/>
              <a:t>Kort presenteren in 1 á 2 minuten. </a:t>
            </a:r>
          </a:p>
        </p:txBody>
      </p:sp>
    </p:spTree>
    <p:extLst>
      <p:ext uri="{BB962C8B-B14F-4D97-AF65-F5344CB8AC3E}">
        <p14:creationId xmlns:p14="http://schemas.microsoft.com/office/powerpoint/2010/main" val="939418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2EE0DF-81CC-4D03-B3A3-43A340BD88A1}"/>
              </a:ext>
            </a:extLst>
          </p:cNvPr>
          <p:cNvSpPr>
            <a:spLocks noGrp="1"/>
          </p:cNvSpPr>
          <p:nvPr>
            <p:ph type="title"/>
          </p:nvPr>
        </p:nvSpPr>
        <p:spPr/>
        <p:txBody>
          <a:bodyPr/>
          <a:lstStyle/>
          <a:p>
            <a:r>
              <a:rPr lang="nl-NL" dirty="0"/>
              <a:t>Rollen</a:t>
            </a:r>
          </a:p>
        </p:txBody>
      </p:sp>
      <p:sp>
        <p:nvSpPr>
          <p:cNvPr id="3" name="Tijdelijke aanduiding voor inhoud 2">
            <a:extLst>
              <a:ext uri="{FF2B5EF4-FFF2-40B4-BE49-F238E27FC236}">
                <a16:creationId xmlns:a16="http://schemas.microsoft.com/office/drawing/2014/main" id="{968EE92B-9B89-4C37-8736-9419FC8AF278}"/>
              </a:ext>
            </a:extLst>
          </p:cNvPr>
          <p:cNvSpPr>
            <a:spLocks noGrp="1"/>
          </p:cNvSpPr>
          <p:nvPr>
            <p:ph idx="1"/>
          </p:nvPr>
        </p:nvSpPr>
        <p:spPr/>
        <p:txBody>
          <a:bodyPr/>
          <a:lstStyle/>
          <a:p>
            <a:r>
              <a:rPr lang="nl-NL" dirty="0"/>
              <a:t>Welke rollen heb je tot nu toe ervaren? </a:t>
            </a:r>
          </a:p>
        </p:txBody>
      </p:sp>
    </p:spTree>
    <p:extLst>
      <p:ext uri="{BB962C8B-B14F-4D97-AF65-F5344CB8AC3E}">
        <p14:creationId xmlns:p14="http://schemas.microsoft.com/office/powerpoint/2010/main" val="3533688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886D4068-D045-48B0-9A00-198F2FE4B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0">
            <a:extLst>
              <a:ext uri="{FF2B5EF4-FFF2-40B4-BE49-F238E27FC236}">
                <a16:creationId xmlns:a16="http://schemas.microsoft.com/office/drawing/2014/main" id="{12664C4B-AAE2-4AA0-8918-134E8086F3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616F9FD8-4CFE-4C77-8F29-5D801C57E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4" name="Tijdelijke aanduiding voor inhoud 3">
            <a:extLst>
              <a:ext uri="{FF2B5EF4-FFF2-40B4-BE49-F238E27FC236}">
                <a16:creationId xmlns:a16="http://schemas.microsoft.com/office/drawing/2014/main" id="{40F2DA7C-5218-2B46-B124-B71DC389DC43}"/>
              </a:ext>
            </a:extLst>
          </p:cNvPr>
          <p:cNvGraphicFramePr>
            <a:graphicFrameLocks noGrp="1"/>
          </p:cNvGraphicFramePr>
          <p:nvPr>
            <p:ph idx="1"/>
            <p:extLst>
              <p:ext uri="{D42A27DB-BD31-4B8C-83A1-F6EECF244321}">
                <p14:modId xmlns:p14="http://schemas.microsoft.com/office/powerpoint/2010/main" val="2057184025"/>
              </p:ext>
            </p:extLst>
          </p:nvPr>
        </p:nvGraphicFramePr>
        <p:xfrm>
          <a:off x="3869268" y="864108"/>
          <a:ext cx="7315200" cy="512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0194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45DB188-4006-4207-A473-B4B569C5B5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BAB4522D-D095-4687-BFB3-976E665AD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4" name="Rectangle 13">
            <a:extLst>
              <a:ext uri="{FF2B5EF4-FFF2-40B4-BE49-F238E27FC236}">
                <a16:creationId xmlns:a16="http://schemas.microsoft.com/office/drawing/2014/main" id="{9AAD8036-96D8-496C-8006-37ACA5AD86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4A4CBA9-3463-4C65-BF46-6B6C50E7F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42856" y="757325"/>
            <a:ext cx="3549144" cy="532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kstvak 4">
            <a:extLst>
              <a:ext uri="{FF2B5EF4-FFF2-40B4-BE49-F238E27FC236}">
                <a16:creationId xmlns:a16="http://schemas.microsoft.com/office/drawing/2014/main" id="{220AF850-B637-CB4D-846D-66487158C8F0}"/>
              </a:ext>
            </a:extLst>
          </p:cNvPr>
          <p:cNvSpPr txBox="1"/>
          <p:nvPr/>
        </p:nvSpPr>
        <p:spPr>
          <a:xfrm>
            <a:off x="8895775" y="1123837"/>
            <a:ext cx="2947482" cy="460118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600" spc="-60">
                <a:solidFill>
                  <a:srgbClr val="FFFFFF"/>
                </a:solidFill>
                <a:latin typeface="+mj-lt"/>
                <a:ea typeface="+mj-ea"/>
                <a:cs typeface="+mj-cs"/>
              </a:rPr>
              <a:t>verbinder</a:t>
            </a:r>
          </a:p>
        </p:txBody>
      </p:sp>
      <p:sp>
        <p:nvSpPr>
          <p:cNvPr id="18" name="Rectangle 17">
            <a:extLst>
              <a:ext uri="{FF2B5EF4-FFF2-40B4-BE49-F238E27FC236}">
                <a16:creationId xmlns:a16="http://schemas.microsoft.com/office/drawing/2014/main" id="{2DCEED6C-D39C-40AA-B89E-52C3FA5A70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4" name="Diagram 3">
            <a:extLst>
              <a:ext uri="{FF2B5EF4-FFF2-40B4-BE49-F238E27FC236}">
                <a16:creationId xmlns:a16="http://schemas.microsoft.com/office/drawing/2014/main" id="{BA6047E0-857D-1A47-BBA0-5D0D4C873F25}"/>
              </a:ext>
            </a:extLst>
          </p:cNvPr>
          <p:cNvGraphicFramePr/>
          <p:nvPr>
            <p:extLst>
              <p:ext uri="{D42A27DB-BD31-4B8C-83A1-F6EECF244321}">
                <p14:modId xmlns:p14="http://schemas.microsoft.com/office/powerpoint/2010/main" val="4233202332"/>
              </p:ext>
            </p:extLst>
          </p:nvPr>
        </p:nvGraphicFramePr>
        <p:xfrm>
          <a:off x="866647" y="933854"/>
          <a:ext cx="7293610" cy="50418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91310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45DB188-4006-4207-A473-B4B569C5B5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BAB4522D-D095-4687-BFB3-976E665AD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5" name="Rectangle 14">
            <a:extLst>
              <a:ext uri="{FF2B5EF4-FFF2-40B4-BE49-F238E27FC236}">
                <a16:creationId xmlns:a16="http://schemas.microsoft.com/office/drawing/2014/main" id="{9AAD8036-96D8-496C-8006-37ACA5AD86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4A4CBA9-3463-4C65-BF46-6B6C50E7F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42856" y="757325"/>
            <a:ext cx="3549144" cy="532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kstvak 5">
            <a:extLst>
              <a:ext uri="{FF2B5EF4-FFF2-40B4-BE49-F238E27FC236}">
                <a16:creationId xmlns:a16="http://schemas.microsoft.com/office/drawing/2014/main" id="{ED3A2B4E-2D6A-7A46-80AF-2E197373016D}"/>
              </a:ext>
            </a:extLst>
          </p:cNvPr>
          <p:cNvSpPr txBox="1"/>
          <p:nvPr/>
        </p:nvSpPr>
        <p:spPr>
          <a:xfrm>
            <a:off x="8895775" y="1123837"/>
            <a:ext cx="2947482" cy="460118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600" spc="-60">
                <a:solidFill>
                  <a:srgbClr val="FFFFFF"/>
                </a:solidFill>
                <a:latin typeface="+mj-lt"/>
                <a:ea typeface="+mj-ea"/>
                <a:cs typeface="+mj-cs"/>
              </a:rPr>
              <a:t>onderzoeker</a:t>
            </a:r>
          </a:p>
        </p:txBody>
      </p:sp>
      <p:sp>
        <p:nvSpPr>
          <p:cNvPr id="19" name="Rectangle 18">
            <a:extLst>
              <a:ext uri="{FF2B5EF4-FFF2-40B4-BE49-F238E27FC236}">
                <a16:creationId xmlns:a16="http://schemas.microsoft.com/office/drawing/2014/main" id="{2DCEED6C-D39C-40AA-B89E-52C3FA5A70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4" name="Diagram 3">
            <a:extLst>
              <a:ext uri="{FF2B5EF4-FFF2-40B4-BE49-F238E27FC236}">
                <a16:creationId xmlns:a16="http://schemas.microsoft.com/office/drawing/2014/main" id="{6D153236-B3B7-2A4E-AF93-0DAADB67B96B}"/>
              </a:ext>
            </a:extLst>
          </p:cNvPr>
          <p:cNvGraphicFramePr/>
          <p:nvPr>
            <p:extLst>
              <p:ext uri="{D42A27DB-BD31-4B8C-83A1-F6EECF244321}">
                <p14:modId xmlns:p14="http://schemas.microsoft.com/office/powerpoint/2010/main" val="1174364761"/>
              </p:ext>
            </p:extLst>
          </p:nvPr>
        </p:nvGraphicFramePr>
        <p:xfrm>
          <a:off x="866647" y="933854"/>
          <a:ext cx="7293610" cy="50418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06042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8">
            <a:extLst>
              <a:ext uri="{FF2B5EF4-FFF2-40B4-BE49-F238E27FC236}">
                <a16:creationId xmlns:a16="http://schemas.microsoft.com/office/drawing/2014/main" id="{9AAD8036-96D8-496C-8006-37ACA5AD86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0">
            <a:extLst>
              <a:ext uri="{FF2B5EF4-FFF2-40B4-BE49-F238E27FC236}">
                <a16:creationId xmlns:a16="http://schemas.microsoft.com/office/drawing/2014/main" id="{24A4CBA9-3463-4C65-BF46-6B6C50E7F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42856" y="757325"/>
            <a:ext cx="3549144" cy="532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6534CFE-EA7D-C241-AB25-A5C124B779F7}"/>
              </a:ext>
            </a:extLst>
          </p:cNvPr>
          <p:cNvSpPr>
            <a:spLocks noGrp="1"/>
          </p:cNvSpPr>
          <p:nvPr>
            <p:ph type="title"/>
          </p:nvPr>
        </p:nvSpPr>
        <p:spPr>
          <a:xfrm>
            <a:off x="8895775" y="1123837"/>
            <a:ext cx="2947482" cy="4601183"/>
          </a:xfrm>
        </p:spPr>
        <p:txBody>
          <a:bodyPr>
            <a:normAutofit/>
          </a:bodyPr>
          <a:lstStyle/>
          <a:p>
            <a:r>
              <a:rPr lang="nl-NL" dirty="0"/>
              <a:t>rolmodel</a:t>
            </a:r>
          </a:p>
        </p:txBody>
      </p:sp>
      <p:sp>
        <p:nvSpPr>
          <p:cNvPr id="21" name="Rectangle 12">
            <a:extLst>
              <a:ext uri="{FF2B5EF4-FFF2-40B4-BE49-F238E27FC236}">
                <a16:creationId xmlns:a16="http://schemas.microsoft.com/office/drawing/2014/main" id="{2DCEED6C-D39C-40AA-B89E-52C3FA5A70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4" name="Tijdelijke aanduiding voor inhoud 3">
            <a:extLst>
              <a:ext uri="{FF2B5EF4-FFF2-40B4-BE49-F238E27FC236}">
                <a16:creationId xmlns:a16="http://schemas.microsoft.com/office/drawing/2014/main" id="{E63666F2-4B8C-9641-AEEF-C6309DA4CCBC}"/>
              </a:ext>
            </a:extLst>
          </p:cNvPr>
          <p:cNvGraphicFramePr>
            <a:graphicFrameLocks noGrp="1"/>
          </p:cNvGraphicFramePr>
          <p:nvPr>
            <p:ph idx="1"/>
            <p:extLst>
              <p:ext uri="{D42A27DB-BD31-4B8C-83A1-F6EECF244321}">
                <p14:modId xmlns:p14="http://schemas.microsoft.com/office/powerpoint/2010/main" val="2207059870"/>
              </p:ext>
            </p:extLst>
          </p:nvPr>
        </p:nvGraphicFramePr>
        <p:xfrm>
          <a:off x="866647" y="933854"/>
          <a:ext cx="7293610" cy="50418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8629933"/>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88424A8647D884595D968A1DC614E90" ma:contentTypeVersion="11" ma:contentTypeDescription="Een nieuw document maken." ma:contentTypeScope="" ma:versionID="561e3c91c473b37d900ff8faa2b84de5">
  <xsd:schema xmlns:xsd="http://www.w3.org/2001/XMLSchema" xmlns:xs="http://www.w3.org/2001/XMLSchema" xmlns:p="http://schemas.microsoft.com/office/2006/metadata/properties" xmlns:ns2="bdf8b16f-d27e-407e-83f5-26c719973e54" xmlns:ns3="887ed2fd-f214-4873-9f65-852bc7814a67" targetNamespace="http://schemas.microsoft.com/office/2006/metadata/properties" ma:root="true" ma:fieldsID="3d6672a80e9a226cea9117a3c1f3c06c" ns2:_="" ns3:_="">
    <xsd:import namespace="bdf8b16f-d27e-407e-83f5-26c719973e54"/>
    <xsd:import namespace="887ed2fd-f214-4873-9f65-852bc7814a6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LengthInSeconds"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f8b16f-d27e-407e-83f5-26c719973e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87ed2fd-f214-4873-9f65-852bc7814a67" elementFormDefault="qualified">
    <xsd:import namespace="http://schemas.microsoft.com/office/2006/documentManagement/types"/>
    <xsd:import namespace="http://schemas.microsoft.com/office/infopath/2007/PartnerControls"/>
    <xsd:element name="SharedWithUsers" ma:index="15"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5821461-330A-45C8-B07D-7E5EA04B80F1}">
  <ds:schemaRefs>
    <ds:schemaRef ds:uri="http://schemas.microsoft.com/sharepoint/v3/contenttype/forms"/>
  </ds:schemaRefs>
</ds:datastoreItem>
</file>

<file path=customXml/itemProps2.xml><?xml version="1.0" encoding="utf-8"?>
<ds:datastoreItem xmlns:ds="http://schemas.openxmlformats.org/officeDocument/2006/customXml" ds:itemID="{7A426196-69C8-4703-BD51-9AA61BBCFBE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CAF070A-7E8F-4C35-9455-826FD2361124}"/>
</file>

<file path=docProps/app.xml><?xml version="1.0" encoding="utf-8"?>
<Properties xmlns="http://schemas.openxmlformats.org/officeDocument/2006/extended-properties" xmlns:vt="http://schemas.openxmlformats.org/officeDocument/2006/docPropsVTypes">
  <TotalTime>1304</TotalTime>
  <Words>529</Words>
  <Application>Microsoft Office PowerPoint</Application>
  <PresentationFormat>Breedbeeld</PresentationFormat>
  <Paragraphs>127</Paragraphs>
  <Slides>14</Slides>
  <Notes>7</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vt:i4>
      </vt:variant>
    </vt:vector>
  </HeadingPairs>
  <TitlesOfParts>
    <vt:vector size="18" baseType="lpstr">
      <vt:lpstr>Calibri</vt:lpstr>
      <vt:lpstr>Corbel</vt:lpstr>
      <vt:lpstr>Wingdings 2</vt:lpstr>
      <vt:lpstr>Frame</vt:lpstr>
      <vt:lpstr>Leerbijeenkomst 2   </vt:lpstr>
      <vt:lpstr>Welkom</vt:lpstr>
      <vt:lpstr>Even bijpraten </vt:lpstr>
      <vt:lpstr>Ervaringen delen  (werkvorm Karikatuur)</vt:lpstr>
      <vt:lpstr>Rollen</vt:lpstr>
      <vt:lpstr>PowerPoint-presentatie</vt:lpstr>
      <vt:lpstr>PowerPoint-presentatie</vt:lpstr>
      <vt:lpstr>PowerPoint-presentatie</vt:lpstr>
      <vt:lpstr>rolmodel</vt:lpstr>
      <vt:lpstr>ambassadeur</vt:lpstr>
      <vt:lpstr>Pauze</vt:lpstr>
      <vt:lpstr>Collegiale consultatie</vt:lpstr>
      <vt:lpstr>Collegiale consultatie</vt:lpstr>
      <vt:lpstr>Afsluiting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Leerbijeenkomst 2</dc:title>
  <dc:creator>Liesbeth Lof</dc:creator>
  <cp:lastModifiedBy>Ellen Varenbrink - Meijer</cp:lastModifiedBy>
  <cp:revision>25</cp:revision>
  <dcterms:created xsi:type="dcterms:W3CDTF">2020-11-09T13:47:49Z</dcterms:created>
  <dcterms:modified xsi:type="dcterms:W3CDTF">2021-11-11T14:43:37Z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0x010100488424A8647D884595D968A1DC614E90</vt:lpwstr>
  </property>
</Properties>
</file>