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66" r:id="rId7"/>
    <p:sldId id="281" r:id="rId8"/>
    <p:sldId id="268" r:id="rId9"/>
    <p:sldId id="283" r:id="rId10"/>
    <p:sldId id="282" r:id="rId11"/>
    <p:sldId id="269" r:id="rId12"/>
    <p:sldId id="270" r:id="rId13"/>
    <p:sldId id="271" r:id="rId14"/>
    <p:sldId id="272" r:id="rId15"/>
    <p:sldId id="273" r:id="rId16"/>
    <p:sldId id="274" r:id="rId17"/>
    <p:sldId id="275" r:id="rId18"/>
    <p:sldId id="276" r:id="rId19"/>
    <p:sldId id="277" r:id="rId20"/>
    <p:sldId id="278" r:id="rId21"/>
    <p:sldId id="279" r:id="rId22"/>
    <p:sldId id="259" r:id="rId23"/>
    <p:sldId id="280" r:id="rId24"/>
    <p:sldId id="264" r:id="rId25"/>
    <p:sldId id="265" r:id="rId26"/>
    <p:sldId id="284" r:id="rId27"/>
    <p:sldId id="285"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81C02-AA0A-4093-B17C-F515DB9D788A}" v="69" dt="2021-10-05T08:31:41.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34" autoAdjust="0"/>
  </p:normalViewPr>
  <p:slideViewPr>
    <p:cSldViewPr snapToGrid="0">
      <p:cViewPr varScale="1">
        <p:scale>
          <a:sx n="87" d="100"/>
          <a:sy n="87"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ly van der Werff" userId="94cac851-0727-4552-ace3-6bab78198b00" providerId="ADAL" clId="{B4781C02-AA0A-4093-B17C-F515DB9D788A}"/>
    <pc:docChg chg="undo custSel addSld delSld modSld">
      <pc:chgData name="Emely van der Werff" userId="94cac851-0727-4552-ace3-6bab78198b00" providerId="ADAL" clId="{B4781C02-AA0A-4093-B17C-F515DB9D788A}" dt="2021-10-05T09:11:43.364" v="3484" actId="20577"/>
      <pc:docMkLst>
        <pc:docMk/>
      </pc:docMkLst>
      <pc:sldChg chg="modSp mod">
        <pc:chgData name="Emely van der Werff" userId="94cac851-0727-4552-ace3-6bab78198b00" providerId="ADAL" clId="{B4781C02-AA0A-4093-B17C-F515DB9D788A}" dt="2021-09-28T10:31:10.489" v="73" actId="20577"/>
        <pc:sldMkLst>
          <pc:docMk/>
          <pc:sldMk cId="776238118" sldId="256"/>
        </pc:sldMkLst>
        <pc:spChg chg="mod">
          <ac:chgData name="Emely van der Werff" userId="94cac851-0727-4552-ace3-6bab78198b00" providerId="ADAL" clId="{B4781C02-AA0A-4093-B17C-F515DB9D788A}" dt="2021-09-28T10:30:51.838" v="8" actId="20577"/>
          <ac:spMkLst>
            <pc:docMk/>
            <pc:sldMk cId="776238118" sldId="256"/>
            <ac:spMk id="2" creationId="{00000000-0000-0000-0000-000000000000}"/>
          </ac:spMkLst>
        </pc:spChg>
        <pc:spChg chg="mod">
          <ac:chgData name="Emely van der Werff" userId="94cac851-0727-4552-ace3-6bab78198b00" providerId="ADAL" clId="{B4781C02-AA0A-4093-B17C-F515DB9D788A}" dt="2021-09-28T10:31:10.489" v="73" actId="20577"/>
          <ac:spMkLst>
            <pc:docMk/>
            <pc:sldMk cId="776238118" sldId="256"/>
            <ac:spMk id="3" creationId="{00000000-0000-0000-0000-000000000000}"/>
          </ac:spMkLst>
        </pc:spChg>
      </pc:sldChg>
      <pc:sldChg chg="modSp mod">
        <pc:chgData name="Emely van der Werff" userId="94cac851-0727-4552-ace3-6bab78198b00" providerId="ADAL" clId="{B4781C02-AA0A-4093-B17C-F515DB9D788A}" dt="2021-09-28T10:33:06.710" v="240" actId="5793"/>
        <pc:sldMkLst>
          <pc:docMk/>
          <pc:sldMk cId="367069870" sldId="257"/>
        </pc:sldMkLst>
        <pc:spChg chg="mod">
          <ac:chgData name="Emely van der Werff" userId="94cac851-0727-4552-ace3-6bab78198b00" providerId="ADAL" clId="{B4781C02-AA0A-4093-B17C-F515DB9D788A}" dt="2021-09-28T10:33:06.710" v="240" actId="5793"/>
          <ac:spMkLst>
            <pc:docMk/>
            <pc:sldMk cId="367069870" sldId="257"/>
            <ac:spMk id="3" creationId="{00000000-0000-0000-0000-000000000000}"/>
          </ac:spMkLst>
        </pc:spChg>
      </pc:sldChg>
      <pc:sldChg chg="del">
        <pc:chgData name="Emely van der Werff" userId="94cac851-0727-4552-ace3-6bab78198b00" providerId="ADAL" clId="{B4781C02-AA0A-4093-B17C-F515DB9D788A}" dt="2021-09-28T10:33:12.939" v="241" actId="47"/>
        <pc:sldMkLst>
          <pc:docMk/>
          <pc:sldMk cId="963457856" sldId="258"/>
        </pc:sldMkLst>
      </pc:sldChg>
      <pc:sldChg chg="del">
        <pc:chgData name="Emely van der Werff" userId="94cac851-0727-4552-ace3-6bab78198b00" providerId="ADAL" clId="{B4781C02-AA0A-4093-B17C-F515DB9D788A}" dt="2021-09-28T10:40:37.938" v="906" actId="47"/>
        <pc:sldMkLst>
          <pc:docMk/>
          <pc:sldMk cId="4085709878" sldId="260"/>
        </pc:sldMkLst>
      </pc:sldChg>
      <pc:sldChg chg="del">
        <pc:chgData name="Emely van der Werff" userId="94cac851-0727-4552-ace3-6bab78198b00" providerId="ADAL" clId="{B4781C02-AA0A-4093-B17C-F515DB9D788A}" dt="2021-09-28T10:39:17.695" v="897" actId="47"/>
        <pc:sldMkLst>
          <pc:docMk/>
          <pc:sldMk cId="1861766781" sldId="261"/>
        </pc:sldMkLst>
      </pc:sldChg>
      <pc:sldChg chg="del">
        <pc:chgData name="Emely van der Werff" userId="94cac851-0727-4552-ace3-6bab78198b00" providerId="ADAL" clId="{B4781C02-AA0A-4093-B17C-F515DB9D788A}" dt="2021-09-28T10:40:37.938" v="906" actId="47"/>
        <pc:sldMkLst>
          <pc:docMk/>
          <pc:sldMk cId="99856690" sldId="262"/>
        </pc:sldMkLst>
      </pc:sldChg>
      <pc:sldChg chg="del">
        <pc:chgData name="Emely van der Werff" userId="94cac851-0727-4552-ace3-6bab78198b00" providerId="ADAL" clId="{B4781C02-AA0A-4093-B17C-F515DB9D788A}" dt="2021-09-28T10:40:37.938" v="906" actId="47"/>
        <pc:sldMkLst>
          <pc:docMk/>
          <pc:sldMk cId="3177677722" sldId="263"/>
        </pc:sldMkLst>
      </pc:sldChg>
      <pc:sldChg chg="modSp mod modNotesTx">
        <pc:chgData name="Emely van der Werff" userId="94cac851-0727-4552-ace3-6bab78198b00" providerId="ADAL" clId="{B4781C02-AA0A-4093-B17C-F515DB9D788A}" dt="2021-10-05T08:54:05.517" v="2959" actId="20577"/>
        <pc:sldMkLst>
          <pc:docMk/>
          <pc:sldMk cId="505678600" sldId="264"/>
        </pc:sldMkLst>
        <pc:spChg chg="mod">
          <ac:chgData name="Emely van der Werff" userId="94cac851-0727-4552-ace3-6bab78198b00" providerId="ADAL" clId="{B4781C02-AA0A-4093-B17C-F515DB9D788A}" dt="2021-10-05T08:48:35.218" v="2716" actId="27636"/>
          <ac:spMkLst>
            <pc:docMk/>
            <pc:sldMk cId="505678600" sldId="264"/>
            <ac:spMk id="3" creationId="{E94B54DA-CFF3-4CD7-848B-A51C9476B574}"/>
          </ac:spMkLst>
        </pc:spChg>
      </pc:sldChg>
      <pc:sldChg chg="addSp delSp modSp mod">
        <pc:chgData name="Emely van der Werff" userId="94cac851-0727-4552-ace3-6bab78198b00" providerId="ADAL" clId="{B4781C02-AA0A-4093-B17C-F515DB9D788A}" dt="2021-09-28T10:40:27.630" v="905" actId="26606"/>
        <pc:sldMkLst>
          <pc:docMk/>
          <pc:sldMk cId="2597507991" sldId="265"/>
        </pc:sldMkLst>
        <pc:spChg chg="mod">
          <ac:chgData name="Emely van der Werff" userId="94cac851-0727-4552-ace3-6bab78198b00" providerId="ADAL" clId="{B4781C02-AA0A-4093-B17C-F515DB9D788A}" dt="2021-09-28T10:40:27.630" v="905" actId="26606"/>
          <ac:spMkLst>
            <pc:docMk/>
            <pc:sldMk cId="2597507991" sldId="265"/>
            <ac:spMk id="2" creationId="{1F51E456-8521-4037-A67D-0E7D5C194E16}"/>
          </ac:spMkLst>
        </pc:spChg>
        <pc:spChg chg="del mod">
          <ac:chgData name="Emely van der Werff" userId="94cac851-0727-4552-ace3-6bab78198b00" providerId="ADAL" clId="{B4781C02-AA0A-4093-B17C-F515DB9D788A}" dt="2021-09-28T10:40:20.553" v="903" actId="931"/>
          <ac:spMkLst>
            <pc:docMk/>
            <pc:sldMk cId="2597507991" sldId="265"/>
            <ac:spMk id="3" creationId="{10F716FE-CD09-4AFF-9829-1752A8870A59}"/>
          </ac:spMkLst>
        </pc:spChg>
        <pc:spChg chg="del">
          <ac:chgData name="Emely van der Werff" userId="94cac851-0727-4552-ace3-6bab78198b00" providerId="ADAL" clId="{B4781C02-AA0A-4093-B17C-F515DB9D788A}" dt="2021-09-28T10:40:27.630" v="905" actId="26606"/>
          <ac:spMkLst>
            <pc:docMk/>
            <pc:sldMk cId="2597507991" sldId="265"/>
            <ac:spMk id="8" creationId="{C54A3646-77FE-4862-96CE-45260829B18F}"/>
          </ac:spMkLst>
        </pc:spChg>
        <pc:spChg chg="del">
          <ac:chgData name="Emely van der Werff" userId="94cac851-0727-4552-ace3-6bab78198b00" providerId="ADAL" clId="{B4781C02-AA0A-4093-B17C-F515DB9D788A}" dt="2021-09-28T10:40:27.630" v="905" actId="26606"/>
          <ac:spMkLst>
            <pc:docMk/>
            <pc:sldMk cId="2597507991" sldId="265"/>
            <ac:spMk id="33" creationId="{700D0C16-8549-4373-8B7C-3555082CEA0B}"/>
          </ac:spMkLst>
        </pc:spChg>
        <pc:spChg chg="del">
          <ac:chgData name="Emely van der Werff" userId="94cac851-0727-4552-ace3-6bab78198b00" providerId="ADAL" clId="{B4781C02-AA0A-4093-B17C-F515DB9D788A}" dt="2021-09-28T10:40:27.630" v="905" actId="26606"/>
          <ac:spMkLst>
            <pc:docMk/>
            <pc:sldMk cId="2597507991" sldId="265"/>
            <ac:spMk id="35" creationId="{C7341777-0F86-4E1E-A07F-2076F00D04EC}"/>
          </ac:spMkLst>
        </pc:spChg>
        <pc:spChg chg="add">
          <ac:chgData name="Emely van der Werff" userId="94cac851-0727-4552-ace3-6bab78198b00" providerId="ADAL" clId="{B4781C02-AA0A-4093-B17C-F515DB9D788A}" dt="2021-09-28T10:40:27.630" v="905" actId="26606"/>
          <ac:spMkLst>
            <pc:docMk/>
            <pc:sldMk cId="2597507991" sldId="265"/>
            <ac:spMk id="40" creationId="{D55CA618-78A6-47F6-B865-E9315164FB49}"/>
          </ac:spMkLst>
        </pc:spChg>
        <pc:spChg chg="add">
          <ac:chgData name="Emely van der Werff" userId="94cac851-0727-4552-ace3-6bab78198b00" providerId="ADAL" clId="{B4781C02-AA0A-4093-B17C-F515DB9D788A}" dt="2021-09-28T10:40:27.630" v="905" actId="26606"/>
          <ac:spMkLst>
            <pc:docMk/>
            <pc:sldMk cId="2597507991" sldId="265"/>
            <ac:spMk id="46" creationId="{8ED94938-268E-4C0A-A08A-B3980C78BAEB}"/>
          </ac:spMkLst>
        </pc:spChg>
        <pc:grpChg chg="del">
          <ac:chgData name="Emely van der Werff" userId="94cac851-0727-4552-ace3-6bab78198b00" providerId="ADAL" clId="{B4781C02-AA0A-4093-B17C-F515DB9D788A}" dt="2021-09-28T10:40:27.630" v="905" actId="26606"/>
          <ac:grpSpMkLst>
            <pc:docMk/>
            <pc:sldMk cId="2597507991" sldId="265"/>
            <ac:grpSpMk id="10" creationId="{3F6FA249-9C10-48B9-9F72-1F333D8A9486}"/>
          </ac:grpSpMkLst>
        </pc:grpChg>
        <pc:grpChg chg="add">
          <ac:chgData name="Emely van der Werff" userId="94cac851-0727-4552-ace3-6bab78198b00" providerId="ADAL" clId="{B4781C02-AA0A-4093-B17C-F515DB9D788A}" dt="2021-09-28T10:40:27.630" v="905" actId="26606"/>
          <ac:grpSpMkLst>
            <pc:docMk/>
            <pc:sldMk cId="2597507991" sldId="265"/>
            <ac:grpSpMk id="42" creationId="{B83D307E-DF68-43F8-97CE-0AAE950A7129}"/>
          </ac:grpSpMkLst>
        </pc:grpChg>
        <pc:picChg chg="mod">
          <ac:chgData name="Emely van der Werff" userId="94cac851-0727-4552-ace3-6bab78198b00" providerId="ADAL" clId="{B4781C02-AA0A-4093-B17C-F515DB9D788A}" dt="2021-09-28T10:40:27.630" v="905" actId="26606"/>
          <ac:picMkLst>
            <pc:docMk/>
            <pc:sldMk cId="2597507991" sldId="265"/>
            <ac:picMk id="4" creationId="{047317F2-9D58-456E-9729-24D8021FCF3D}"/>
          </ac:picMkLst>
        </pc:picChg>
        <pc:picChg chg="add mod ord">
          <ac:chgData name="Emely van der Werff" userId="94cac851-0727-4552-ace3-6bab78198b00" providerId="ADAL" clId="{B4781C02-AA0A-4093-B17C-F515DB9D788A}" dt="2021-09-28T10:40:27.630" v="905" actId="26606"/>
          <ac:picMkLst>
            <pc:docMk/>
            <pc:sldMk cId="2597507991" sldId="265"/>
            <ac:picMk id="6" creationId="{A63D5208-FCE4-4811-9DE5-A9BBB1A3F981}"/>
          </ac:picMkLst>
        </pc:picChg>
      </pc:sldChg>
      <pc:sldChg chg="delSp modSp mod modAnim">
        <pc:chgData name="Emely van der Werff" userId="94cac851-0727-4552-ace3-6bab78198b00" providerId="ADAL" clId="{B4781C02-AA0A-4093-B17C-F515DB9D788A}" dt="2021-09-28T10:37:25.114" v="891"/>
        <pc:sldMkLst>
          <pc:docMk/>
          <pc:sldMk cId="2757201887" sldId="266"/>
        </pc:sldMkLst>
        <pc:spChg chg="mod">
          <ac:chgData name="Emely van der Werff" userId="94cac851-0727-4552-ace3-6bab78198b00" providerId="ADAL" clId="{B4781C02-AA0A-4093-B17C-F515DB9D788A}" dt="2021-09-28T10:33:46.011" v="338" actId="20577"/>
          <ac:spMkLst>
            <pc:docMk/>
            <pc:sldMk cId="2757201887" sldId="266"/>
            <ac:spMk id="3" creationId="{00000000-0000-0000-0000-000000000000}"/>
          </ac:spMkLst>
        </pc:spChg>
        <pc:spChg chg="del">
          <ac:chgData name="Emely van der Werff" userId="94cac851-0727-4552-ace3-6bab78198b00" providerId="ADAL" clId="{B4781C02-AA0A-4093-B17C-F515DB9D788A}" dt="2021-09-28T10:33:42.077" v="334" actId="478"/>
          <ac:spMkLst>
            <pc:docMk/>
            <pc:sldMk cId="2757201887" sldId="266"/>
            <ac:spMk id="4" creationId="{6442E05B-5AF7-4842-86BF-AA1A5352F052}"/>
          </ac:spMkLst>
        </pc:spChg>
      </pc:sldChg>
      <pc:sldChg chg="del">
        <pc:chgData name="Emely van der Werff" userId="94cac851-0727-4552-ace3-6bab78198b00" providerId="ADAL" clId="{B4781C02-AA0A-4093-B17C-F515DB9D788A}" dt="2021-09-28T10:33:51.906" v="339" actId="47"/>
        <pc:sldMkLst>
          <pc:docMk/>
          <pc:sldMk cId="2317975852" sldId="267"/>
        </pc:sldMkLst>
      </pc:sldChg>
      <pc:sldChg chg="modSp modNotesTx">
        <pc:chgData name="Emely van der Werff" userId="94cac851-0727-4552-ace3-6bab78198b00" providerId="ADAL" clId="{B4781C02-AA0A-4093-B17C-F515DB9D788A}" dt="2021-10-05T08:14:22.591" v="2564" actId="20577"/>
        <pc:sldMkLst>
          <pc:docMk/>
          <pc:sldMk cId="3105895990" sldId="268"/>
        </pc:sldMkLst>
        <pc:spChg chg="mod">
          <ac:chgData name="Emely van der Werff" userId="94cac851-0727-4552-ace3-6bab78198b00" providerId="ADAL" clId="{B4781C02-AA0A-4093-B17C-F515DB9D788A}" dt="2021-09-28T10:41:02.239" v="918" actId="20577"/>
          <ac:spMkLst>
            <pc:docMk/>
            <pc:sldMk cId="3105895990" sldId="268"/>
            <ac:spMk id="2" creationId="{CEF67085-A548-418D-8265-019B13AF003C}"/>
          </ac:spMkLst>
        </pc:spChg>
        <pc:spChg chg="mod">
          <ac:chgData name="Emely van der Werff" userId="94cac851-0727-4552-ace3-6bab78198b00" providerId="ADAL" clId="{B4781C02-AA0A-4093-B17C-F515DB9D788A}" dt="2021-09-28T10:41:04.757" v="919" actId="20577"/>
          <ac:spMkLst>
            <pc:docMk/>
            <pc:sldMk cId="3105895990" sldId="268"/>
            <ac:spMk id="7" creationId="{80F1040C-8E11-430A-A9FC-4EAB50106E90}"/>
          </ac:spMkLst>
        </pc:spChg>
      </pc:sldChg>
      <pc:sldChg chg="modSp modNotesTx">
        <pc:chgData name="Emely van der Werff" userId="94cac851-0727-4552-ace3-6bab78198b00" providerId="ADAL" clId="{B4781C02-AA0A-4093-B17C-F515DB9D788A}" dt="2021-10-05T08:29:06.223" v="2613" actId="6549"/>
        <pc:sldMkLst>
          <pc:docMk/>
          <pc:sldMk cId="3742578338" sldId="269"/>
        </pc:sldMkLst>
        <pc:graphicFrameChg chg="mod">
          <ac:chgData name="Emely van der Werff" userId="94cac851-0727-4552-ace3-6bab78198b00" providerId="ADAL" clId="{B4781C02-AA0A-4093-B17C-F515DB9D788A}" dt="2021-10-05T08:27:33.796" v="2576" actId="20577"/>
          <ac:graphicFrameMkLst>
            <pc:docMk/>
            <pc:sldMk cId="3742578338" sldId="269"/>
            <ac:graphicFrameMk id="4" creationId="{A3CFFBD2-DB9C-E74F-A33C-C7C7564CDA1C}"/>
          </ac:graphicFrameMkLst>
        </pc:graphicFrameChg>
      </pc:sldChg>
      <pc:sldChg chg="modSp">
        <pc:chgData name="Emely van der Werff" userId="94cac851-0727-4552-ace3-6bab78198b00" providerId="ADAL" clId="{B4781C02-AA0A-4093-B17C-F515DB9D788A}" dt="2021-10-05T08:31:41.011" v="2634" actId="20577"/>
        <pc:sldMkLst>
          <pc:docMk/>
          <pc:sldMk cId="2172937361" sldId="270"/>
        </pc:sldMkLst>
        <pc:graphicFrameChg chg="mod">
          <ac:chgData name="Emely van der Werff" userId="94cac851-0727-4552-ace3-6bab78198b00" providerId="ADAL" clId="{B4781C02-AA0A-4093-B17C-F515DB9D788A}" dt="2021-10-05T08:31:41.011" v="2634" actId="20577"/>
          <ac:graphicFrameMkLst>
            <pc:docMk/>
            <pc:sldMk cId="2172937361" sldId="270"/>
            <ac:graphicFrameMk id="4" creationId="{F1E6133B-F53E-8848-AC3C-930F7616D269}"/>
          </ac:graphicFrameMkLst>
        </pc:graphicFrameChg>
      </pc:sldChg>
      <pc:sldChg chg="modNotesTx">
        <pc:chgData name="Emely van der Werff" userId="94cac851-0727-4552-ace3-6bab78198b00" providerId="ADAL" clId="{B4781C02-AA0A-4093-B17C-F515DB9D788A}" dt="2021-10-05T08:33:11.225" v="2711" actId="20577"/>
        <pc:sldMkLst>
          <pc:docMk/>
          <pc:sldMk cId="2008990374" sldId="271"/>
        </pc:sldMkLst>
      </pc:sldChg>
      <pc:sldChg chg="modSp mod">
        <pc:chgData name="Emely van der Werff" userId="94cac851-0727-4552-ace3-6bab78198b00" providerId="ADAL" clId="{B4781C02-AA0A-4093-B17C-F515DB9D788A}" dt="2021-10-05T08:33:55.104" v="2713" actId="207"/>
        <pc:sldMkLst>
          <pc:docMk/>
          <pc:sldMk cId="2091332812" sldId="273"/>
        </pc:sldMkLst>
        <pc:spChg chg="mod">
          <ac:chgData name="Emely van der Werff" userId="94cac851-0727-4552-ace3-6bab78198b00" providerId="ADAL" clId="{B4781C02-AA0A-4093-B17C-F515DB9D788A}" dt="2021-10-05T08:33:55.104" v="2713" actId="207"/>
          <ac:spMkLst>
            <pc:docMk/>
            <pc:sldMk cId="2091332812" sldId="273"/>
            <ac:spMk id="2" creationId="{07F0A904-BC3E-431F-B8F2-9B0ED8E9F29D}"/>
          </ac:spMkLst>
        </pc:spChg>
      </pc:sldChg>
      <pc:sldChg chg="modNotesTx">
        <pc:chgData name="Emely van der Werff" userId="94cac851-0727-4552-ace3-6bab78198b00" providerId="ADAL" clId="{B4781C02-AA0A-4093-B17C-F515DB9D788A}" dt="2021-10-05T08:34:27.764" v="2714" actId="6549"/>
        <pc:sldMkLst>
          <pc:docMk/>
          <pc:sldMk cId="2899871456" sldId="277"/>
        </pc:sldMkLst>
      </pc:sldChg>
      <pc:sldChg chg="modSp">
        <pc:chgData name="Emely van der Werff" userId="94cac851-0727-4552-ace3-6bab78198b00" providerId="ADAL" clId="{B4781C02-AA0A-4093-B17C-F515DB9D788A}" dt="2021-09-28T10:38:24.465" v="896" actId="20577"/>
        <pc:sldMkLst>
          <pc:docMk/>
          <pc:sldMk cId="1201234095" sldId="279"/>
        </pc:sldMkLst>
        <pc:graphicFrameChg chg="mod">
          <ac:chgData name="Emely van der Werff" userId="94cac851-0727-4552-ace3-6bab78198b00" providerId="ADAL" clId="{B4781C02-AA0A-4093-B17C-F515DB9D788A}" dt="2021-09-28T10:38:24.465" v="896" actId="20577"/>
          <ac:graphicFrameMkLst>
            <pc:docMk/>
            <pc:sldMk cId="1201234095" sldId="279"/>
            <ac:graphicFrameMk id="4" creationId="{6350B024-A1ED-47A6-AD70-DECE8048E651}"/>
          </ac:graphicFrameMkLst>
        </pc:graphicFrameChg>
      </pc:sldChg>
      <pc:sldChg chg="addSp delSp modSp mod modAnim modNotesTx">
        <pc:chgData name="Emely van der Werff" userId="94cac851-0727-4552-ace3-6bab78198b00" providerId="ADAL" clId="{B4781C02-AA0A-4093-B17C-F515DB9D788A}" dt="2021-09-28T10:47:35.112" v="1319"/>
        <pc:sldMkLst>
          <pc:docMk/>
          <pc:sldMk cId="3582327194" sldId="280"/>
        </pc:sldMkLst>
        <pc:spChg chg="add mod">
          <ac:chgData name="Emely van der Werff" userId="94cac851-0727-4552-ace3-6bab78198b00" providerId="ADAL" clId="{B4781C02-AA0A-4093-B17C-F515DB9D788A}" dt="2021-09-28T10:47:07.392" v="1292" actId="14100"/>
          <ac:spMkLst>
            <pc:docMk/>
            <pc:sldMk cId="3582327194" sldId="280"/>
            <ac:spMk id="2" creationId="{9B2BEC29-F736-4D08-916D-944B8D554E80}"/>
          </ac:spMkLst>
        </pc:spChg>
        <pc:spChg chg="add mod">
          <ac:chgData name="Emely van der Werff" userId="94cac851-0727-4552-ace3-6bab78198b00" providerId="ADAL" clId="{B4781C02-AA0A-4093-B17C-F515DB9D788A}" dt="2021-09-28T10:47:26.041" v="1317" actId="14100"/>
          <ac:spMkLst>
            <pc:docMk/>
            <pc:sldMk cId="3582327194" sldId="280"/>
            <ac:spMk id="3" creationId="{6A7E3B31-E272-4339-875B-69BC2316B747}"/>
          </ac:spMkLst>
        </pc:spChg>
        <pc:picChg chg="del">
          <ac:chgData name="Emely van der Werff" userId="94cac851-0727-4552-ace3-6bab78198b00" providerId="ADAL" clId="{B4781C02-AA0A-4093-B17C-F515DB9D788A}" dt="2021-09-28T10:42:13.098" v="962" actId="478"/>
          <ac:picMkLst>
            <pc:docMk/>
            <pc:sldMk cId="3582327194" sldId="280"/>
            <ac:picMk id="13" creationId="{00ACA4BF-D0C0-4706-913E-B3D2FD263C43}"/>
          </ac:picMkLst>
        </pc:picChg>
      </pc:sldChg>
      <pc:sldChg chg="addSp modSp add mod modAnim modNotesTx">
        <pc:chgData name="Emely van der Werff" userId="94cac851-0727-4552-ace3-6bab78198b00" providerId="ADAL" clId="{B4781C02-AA0A-4093-B17C-F515DB9D788A}" dt="2021-10-05T09:05:27.824" v="3164" actId="20577"/>
        <pc:sldMkLst>
          <pc:docMk/>
          <pc:sldMk cId="162432457" sldId="281"/>
        </pc:sldMkLst>
        <pc:spChg chg="mod">
          <ac:chgData name="Emely van der Werff" userId="94cac851-0727-4552-ace3-6bab78198b00" providerId="ADAL" clId="{B4781C02-AA0A-4093-B17C-F515DB9D788A}" dt="2021-09-28T10:34:07.834" v="362" actId="20577"/>
          <ac:spMkLst>
            <pc:docMk/>
            <pc:sldMk cId="162432457" sldId="281"/>
            <ac:spMk id="2" creationId="{00000000-0000-0000-0000-000000000000}"/>
          </ac:spMkLst>
        </pc:spChg>
        <pc:spChg chg="mod">
          <ac:chgData name="Emely van der Werff" userId="94cac851-0727-4552-ace3-6bab78198b00" providerId="ADAL" clId="{B4781C02-AA0A-4093-B17C-F515DB9D788A}" dt="2021-09-28T10:36:14.190" v="737" actId="20577"/>
          <ac:spMkLst>
            <pc:docMk/>
            <pc:sldMk cId="162432457" sldId="281"/>
            <ac:spMk id="3" creationId="{00000000-0000-0000-0000-000000000000}"/>
          </ac:spMkLst>
        </pc:spChg>
        <pc:spChg chg="add mod">
          <ac:chgData name="Emely van der Werff" userId="94cac851-0727-4552-ace3-6bab78198b00" providerId="ADAL" clId="{B4781C02-AA0A-4093-B17C-F515DB9D788A}" dt="2021-09-28T10:37:07.205" v="887" actId="1076"/>
          <ac:spMkLst>
            <pc:docMk/>
            <pc:sldMk cId="162432457" sldId="281"/>
            <ac:spMk id="4" creationId="{0C3EF772-3EBC-4E1D-9AF9-619C5DDCD231}"/>
          </ac:spMkLst>
        </pc:spChg>
        <pc:spChg chg="add mod">
          <ac:chgData name="Emely van der Werff" userId="94cac851-0727-4552-ace3-6bab78198b00" providerId="ADAL" clId="{B4781C02-AA0A-4093-B17C-F515DB9D788A}" dt="2021-09-28T10:37:02.223" v="886" actId="1076"/>
          <ac:spMkLst>
            <pc:docMk/>
            <pc:sldMk cId="162432457" sldId="281"/>
            <ac:spMk id="7" creationId="{3C77C0A8-9724-41C5-8222-C56145B94143}"/>
          </ac:spMkLst>
        </pc:spChg>
      </pc:sldChg>
      <pc:sldChg chg="modSp add mod modNotesTx">
        <pc:chgData name="Emely van der Werff" userId="94cac851-0727-4552-ace3-6bab78198b00" providerId="ADAL" clId="{B4781C02-AA0A-4093-B17C-F515DB9D788A}" dt="2021-10-05T07:45:19.893" v="2189" actId="20577"/>
        <pc:sldMkLst>
          <pc:docMk/>
          <pc:sldMk cId="1182871657" sldId="282"/>
        </pc:sldMkLst>
        <pc:spChg chg="mod">
          <ac:chgData name="Emely van der Werff" userId="94cac851-0727-4552-ace3-6bab78198b00" providerId="ADAL" clId="{B4781C02-AA0A-4093-B17C-F515DB9D788A}" dt="2021-10-05T07:44:13.398" v="2173" actId="6549"/>
          <ac:spMkLst>
            <pc:docMk/>
            <pc:sldMk cId="1182871657" sldId="282"/>
            <ac:spMk id="7" creationId="{80F1040C-8E11-430A-A9FC-4EAB50106E90}"/>
          </ac:spMkLst>
        </pc:spChg>
      </pc:sldChg>
      <pc:sldChg chg="new del">
        <pc:chgData name="Emely van der Werff" userId="94cac851-0727-4552-ace3-6bab78198b00" providerId="ADAL" clId="{B4781C02-AA0A-4093-B17C-F515DB9D788A}" dt="2021-09-28T10:41:14.548" v="921" actId="47"/>
        <pc:sldMkLst>
          <pc:docMk/>
          <pc:sldMk cId="1115037614" sldId="283"/>
        </pc:sldMkLst>
      </pc:sldChg>
      <pc:sldChg chg="addSp delSp modSp new mod setBg modNotesTx">
        <pc:chgData name="Emely van der Werff" userId="94cac851-0727-4552-ace3-6bab78198b00" providerId="ADAL" clId="{B4781C02-AA0A-4093-B17C-F515DB9D788A}" dt="2021-10-05T08:08:49.185" v="2191" actId="20577"/>
        <pc:sldMkLst>
          <pc:docMk/>
          <pc:sldMk cId="2559141340" sldId="283"/>
        </pc:sldMkLst>
        <pc:spChg chg="mod">
          <ac:chgData name="Emely van der Werff" userId="94cac851-0727-4552-ace3-6bab78198b00" providerId="ADAL" clId="{B4781C02-AA0A-4093-B17C-F515DB9D788A}" dt="2021-09-28T10:49:58.863" v="1408" actId="26606"/>
          <ac:spMkLst>
            <pc:docMk/>
            <pc:sldMk cId="2559141340" sldId="283"/>
            <ac:spMk id="2" creationId="{7A89862A-E3AE-4409-9193-062407FEA574}"/>
          </ac:spMkLst>
        </pc:spChg>
        <pc:spChg chg="del">
          <ac:chgData name="Emely van der Werff" userId="94cac851-0727-4552-ace3-6bab78198b00" providerId="ADAL" clId="{B4781C02-AA0A-4093-B17C-F515DB9D788A}" dt="2021-09-28T10:41:40.892" v="961" actId="26606"/>
          <ac:spMkLst>
            <pc:docMk/>
            <pc:sldMk cId="2559141340" sldId="283"/>
            <ac:spMk id="3" creationId="{36FA1B8A-E864-4C6A-87EB-6DF53CE2D7E8}"/>
          </ac:spMkLst>
        </pc:spChg>
        <pc:spChg chg="add mod">
          <ac:chgData name="Emely van der Werff" userId="94cac851-0727-4552-ace3-6bab78198b00" providerId="ADAL" clId="{B4781C02-AA0A-4093-B17C-F515DB9D788A}" dt="2021-09-28T10:51:02.978" v="1459" actId="5793"/>
          <ac:spMkLst>
            <pc:docMk/>
            <pc:sldMk cId="2559141340" sldId="283"/>
            <ac:spMk id="6" creationId="{C537C215-047B-45CB-823C-2E62929C4C4A}"/>
          </ac:spMkLst>
        </pc:spChg>
        <pc:spChg chg="add del">
          <ac:chgData name="Emely van der Werff" userId="94cac851-0727-4552-ace3-6bab78198b00" providerId="ADAL" clId="{B4781C02-AA0A-4093-B17C-F515DB9D788A}" dt="2021-09-28T10:49:58.863" v="1408" actId="26606"/>
          <ac:spMkLst>
            <pc:docMk/>
            <pc:sldMk cId="2559141340" sldId="283"/>
            <ac:spMk id="9" creationId="{D4771268-CB57-404A-9271-370EB28F6090}"/>
          </ac:spMkLst>
        </pc:spChg>
        <pc:spChg chg="add del">
          <ac:chgData name="Emely van der Werff" userId="94cac851-0727-4552-ace3-6bab78198b00" providerId="ADAL" clId="{B4781C02-AA0A-4093-B17C-F515DB9D788A}" dt="2021-09-28T10:49:56.933" v="1405" actId="26606"/>
          <ac:spMkLst>
            <pc:docMk/>
            <pc:sldMk cId="2559141340" sldId="283"/>
            <ac:spMk id="14" creationId="{907EF6B7-1338-4443-8C46-6A318D952DFD}"/>
          </ac:spMkLst>
        </pc:spChg>
        <pc:spChg chg="add del">
          <ac:chgData name="Emely van der Werff" userId="94cac851-0727-4552-ace3-6bab78198b00" providerId="ADAL" clId="{B4781C02-AA0A-4093-B17C-F515DB9D788A}" dt="2021-09-28T10:49:56.933" v="1405" actId="26606"/>
          <ac:spMkLst>
            <pc:docMk/>
            <pc:sldMk cId="2559141340" sldId="283"/>
            <ac:spMk id="16" creationId="{DAAE4CDD-124C-4DCF-9584-B6033B545DD5}"/>
          </ac:spMkLst>
        </pc:spChg>
        <pc:spChg chg="add del">
          <ac:chgData name="Emely van der Werff" userId="94cac851-0727-4552-ace3-6bab78198b00" providerId="ADAL" clId="{B4781C02-AA0A-4093-B17C-F515DB9D788A}" dt="2021-09-28T10:49:56.933" v="1405" actId="26606"/>
          <ac:spMkLst>
            <pc:docMk/>
            <pc:sldMk cId="2559141340" sldId="283"/>
            <ac:spMk id="18" creationId="{081E4A58-353D-44AE-B2FC-2A74E2E400F7}"/>
          </ac:spMkLst>
        </pc:spChg>
        <pc:spChg chg="add del">
          <ac:chgData name="Emely van der Werff" userId="94cac851-0727-4552-ace3-6bab78198b00" providerId="ADAL" clId="{B4781C02-AA0A-4093-B17C-F515DB9D788A}" dt="2021-09-28T10:49:58.847" v="1407" actId="26606"/>
          <ac:spMkLst>
            <pc:docMk/>
            <pc:sldMk cId="2559141340" sldId="283"/>
            <ac:spMk id="20" creationId="{100EDD19-6802-4EC3-95CE-CFFAB042CFD6}"/>
          </ac:spMkLst>
        </pc:spChg>
        <pc:spChg chg="add del">
          <ac:chgData name="Emely van der Werff" userId="94cac851-0727-4552-ace3-6bab78198b00" providerId="ADAL" clId="{B4781C02-AA0A-4093-B17C-F515DB9D788A}" dt="2021-09-28T10:49:58.847" v="1407" actId="26606"/>
          <ac:spMkLst>
            <pc:docMk/>
            <pc:sldMk cId="2559141340" sldId="283"/>
            <ac:spMk id="21" creationId="{DB17E863-922E-4C26-BD64-E8FD41D28661}"/>
          </ac:spMkLst>
        </pc:spChg>
        <pc:spChg chg="add">
          <ac:chgData name="Emely van der Werff" userId="94cac851-0727-4552-ace3-6bab78198b00" providerId="ADAL" clId="{B4781C02-AA0A-4093-B17C-F515DB9D788A}" dt="2021-09-28T10:49:58.863" v="1408" actId="26606"/>
          <ac:spMkLst>
            <pc:docMk/>
            <pc:sldMk cId="2559141340" sldId="283"/>
            <ac:spMk id="23" creationId="{DBF61EA3-B236-439E-9C0B-340980D56BEE}"/>
          </ac:spMkLst>
        </pc:spChg>
        <pc:spChg chg="add">
          <ac:chgData name="Emely van der Werff" userId="94cac851-0727-4552-ace3-6bab78198b00" providerId="ADAL" clId="{B4781C02-AA0A-4093-B17C-F515DB9D788A}" dt="2021-09-28T10:49:58.863" v="1408" actId="26606"/>
          <ac:spMkLst>
            <pc:docMk/>
            <pc:sldMk cId="2559141340" sldId="283"/>
            <ac:spMk id="26" creationId="{E659831F-0D9A-4C63-9EBB-8435B85A440F}"/>
          </ac:spMkLst>
        </pc:spChg>
        <pc:grpChg chg="add">
          <ac:chgData name="Emely van der Werff" userId="94cac851-0727-4552-ace3-6bab78198b00" providerId="ADAL" clId="{B4781C02-AA0A-4093-B17C-F515DB9D788A}" dt="2021-09-28T10:49:58.863" v="1408" actId="26606"/>
          <ac:grpSpMkLst>
            <pc:docMk/>
            <pc:sldMk cId="2559141340" sldId="283"/>
            <ac:grpSpMk id="24" creationId="{28FAF094-D087-493F-8DF9-A486C2D6BBAA}"/>
          </ac:grpSpMkLst>
        </pc:grpChg>
        <pc:picChg chg="add del mod">
          <ac:chgData name="Emely van der Werff" userId="94cac851-0727-4552-ace3-6bab78198b00" providerId="ADAL" clId="{B4781C02-AA0A-4093-B17C-F515DB9D788A}" dt="2021-09-28T10:48:43.199" v="1335" actId="21"/>
          <ac:picMkLst>
            <pc:docMk/>
            <pc:sldMk cId="2559141340" sldId="283"/>
            <ac:picMk id="4" creationId="{7826545B-82AC-4461-923A-99356DACA5AB}"/>
          </ac:picMkLst>
        </pc:picChg>
      </pc:sldChg>
      <pc:sldChg chg="addSp delSp modSp new mod setBg modNotesTx">
        <pc:chgData name="Emely van der Werff" userId="94cac851-0727-4552-ace3-6bab78198b00" providerId="ADAL" clId="{B4781C02-AA0A-4093-B17C-F515DB9D788A}" dt="2021-10-05T09:11:43.364" v="3484" actId="20577"/>
        <pc:sldMkLst>
          <pc:docMk/>
          <pc:sldMk cId="3608028646" sldId="284"/>
        </pc:sldMkLst>
        <pc:spChg chg="mod">
          <ac:chgData name="Emely van der Werff" userId="94cac851-0727-4552-ace3-6bab78198b00" providerId="ADAL" clId="{B4781C02-AA0A-4093-B17C-F515DB9D788A}" dt="2021-09-28T10:48:55.984" v="1341" actId="26606"/>
          <ac:spMkLst>
            <pc:docMk/>
            <pc:sldMk cId="3608028646" sldId="284"/>
            <ac:spMk id="2" creationId="{BC443726-B70B-45DB-9375-4C3AD7058C77}"/>
          </ac:spMkLst>
        </pc:spChg>
        <pc:spChg chg="del">
          <ac:chgData name="Emely van der Werff" userId="94cac851-0727-4552-ace3-6bab78198b00" providerId="ADAL" clId="{B4781C02-AA0A-4093-B17C-F515DB9D788A}" dt="2021-09-28T10:48:47.308" v="1336"/>
          <ac:spMkLst>
            <pc:docMk/>
            <pc:sldMk cId="3608028646" sldId="284"/>
            <ac:spMk id="3" creationId="{301C344F-E359-4F91-9EE7-97655D4442FF}"/>
          </ac:spMkLst>
        </pc:spChg>
        <pc:spChg chg="add del">
          <ac:chgData name="Emely van der Werff" userId="94cac851-0727-4552-ace3-6bab78198b00" providerId="ADAL" clId="{B4781C02-AA0A-4093-B17C-F515DB9D788A}" dt="2021-09-28T10:48:55.976" v="1340" actId="26606"/>
          <ac:spMkLst>
            <pc:docMk/>
            <pc:sldMk cId="3608028646" sldId="284"/>
            <ac:spMk id="8" creationId="{6A68286C-FF27-4D42-AFDF-3126378AD1AA}"/>
          </ac:spMkLst>
        </pc:spChg>
        <pc:spChg chg="add del">
          <ac:chgData name="Emely van der Werff" userId="94cac851-0727-4552-ace3-6bab78198b00" providerId="ADAL" clId="{B4781C02-AA0A-4093-B17C-F515DB9D788A}" dt="2021-09-28T10:48:51.889" v="1338" actId="26606"/>
          <ac:spMkLst>
            <pc:docMk/>
            <pc:sldMk cId="3608028646" sldId="284"/>
            <ac:spMk id="9" creationId="{D4771268-CB57-404A-9271-370EB28F6090}"/>
          </ac:spMkLst>
        </pc:spChg>
        <pc:spChg chg="add del">
          <ac:chgData name="Emely van der Werff" userId="94cac851-0727-4552-ace3-6bab78198b00" providerId="ADAL" clId="{B4781C02-AA0A-4093-B17C-F515DB9D788A}" dt="2021-09-28T10:48:55.976" v="1340" actId="26606"/>
          <ac:spMkLst>
            <pc:docMk/>
            <pc:sldMk cId="3608028646" sldId="284"/>
            <ac:spMk id="11" creationId="{DBC6133C-0615-4CE4-9132-37E609A9BDFA}"/>
          </ac:spMkLst>
        </pc:spChg>
        <pc:spChg chg="add del">
          <ac:chgData name="Emely van der Werff" userId="94cac851-0727-4552-ace3-6bab78198b00" providerId="ADAL" clId="{B4781C02-AA0A-4093-B17C-F515DB9D788A}" dt="2021-09-28T10:48:55.976" v="1340" actId="26606"/>
          <ac:spMkLst>
            <pc:docMk/>
            <pc:sldMk cId="3608028646" sldId="284"/>
            <ac:spMk id="13" creationId="{169CC832-2974-4E8D-90ED-3E2941BA7336}"/>
          </ac:spMkLst>
        </pc:spChg>
        <pc:spChg chg="add del">
          <ac:chgData name="Emely van der Werff" userId="94cac851-0727-4552-ace3-6bab78198b00" providerId="ADAL" clId="{B4781C02-AA0A-4093-B17C-F515DB9D788A}" dt="2021-09-28T10:48:55.976" v="1340" actId="26606"/>
          <ac:spMkLst>
            <pc:docMk/>
            <pc:sldMk cId="3608028646" sldId="284"/>
            <ac:spMk id="15" creationId="{55222F96-971A-4F90-B841-6BAB416C7AC1}"/>
          </ac:spMkLst>
        </pc:spChg>
        <pc:spChg chg="add del">
          <ac:chgData name="Emely van der Werff" userId="94cac851-0727-4552-ace3-6bab78198b00" providerId="ADAL" clId="{B4781C02-AA0A-4093-B17C-F515DB9D788A}" dt="2021-09-28T10:48:55.976" v="1340" actId="26606"/>
          <ac:spMkLst>
            <pc:docMk/>
            <pc:sldMk cId="3608028646" sldId="284"/>
            <ac:spMk id="17" creationId="{08980754-6F4B-43C9-B9BE-127B6BED6586}"/>
          </ac:spMkLst>
        </pc:spChg>
        <pc:spChg chg="add del">
          <ac:chgData name="Emely van der Werff" userId="94cac851-0727-4552-ace3-6bab78198b00" providerId="ADAL" clId="{B4781C02-AA0A-4093-B17C-F515DB9D788A}" dt="2021-09-28T10:48:55.976" v="1340" actId="26606"/>
          <ac:spMkLst>
            <pc:docMk/>
            <pc:sldMk cId="3608028646" sldId="284"/>
            <ac:spMk id="19" creationId="{2C1BBA94-3F40-40AA-8BB9-E69E25E537C1}"/>
          </ac:spMkLst>
        </pc:spChg>
        <pc:spChg chg="add">
          <ac:chgData name="Emely van der Werff" userId="94cac851-0727-4552-ace3-6bab78198b00" providerId="ADAL" clId="{B4781C02-AA0A-4093-B17C-F515DB9D788A}" dt="2021-09-28T10:48:55.984" v="1341" actId="26606"/>
          <ac:spMkLst>
            <pc:docMk/>
            <pc:sldMk cId="3608028646" sldId="284"/>
            <ac:spMk id="21" creationId="{2B97F24A-32CE-4C1C-A50D-3016B394DCFB}"/>
          </ac:spMkLst>
        </pc:spChg>
        <pc:spChg chg="add">
          <ac:chgData name="Emely van der Werff" userId="94cac851-0727-4552-ace3-6bab78198b00" providerId="ADAL" clId="{B4781C02-AA0A-4093-B17C-F515DB9D788A}" dt="2021-09-28T10:48:55.984" v="1341" actId="26606"/>
          <ac:spMkLst>
            <pc:docMk/>
            <pc:sldMk cId="3608028646" sldId="284"/>
            <ac:spMk id="22" creationId="{CD8B4F24-440B-49E9-B85D-733523DC064B}"/>
          </ac:spMkLst>
        </pc:spChg>
        <pc:spChg chg="add mod">
          <ac:chgData name="Emely van der Werff" userId="94cac851-0727-4552-ace3-6bab78198b00" providerId="ADAL" clId="{B4781C02-AA0A-4093-B17C-F515DB9D788A}" dt="2021-09-28T10:49:12.096" v="1401" actId="20577"/>
          <ac:spMkLst>
            <pc:docMk/>
            <pc:sldMk cId="3608028646" sldId="284"/>
            <ac:spMk id="23" creationId="{0B21A29E-B2BD-43E2-87D1-FD496AD768D0}"/>
          </ac:spMkLst>
        </pc:spChg>
        <pc:picChg chg="add mod">
          <ac:chgData name="Emely van der Werff" userId="94cac851-0727-4552-ace3-6bab78198b00" providerId="ADAL" clId="{B4781C02-AA0A-4093-B17C-F515DB9D788A}" dt="2021-09-28T10:48:55.984" v="1341" actId="26606"/>
          <ac:picMkLst>
            <pc:docMk/>
            <pc:sldMk cId="3608028646" sldId="284"/>
            <ac:picMk id="4" creationId="{80A7611E-A3B8-4FD2-A4E9-4960859332FB}"/>
          </ac:picMkLst>
        </pc:picChg>
      </pc:sldChg>
      <pc:sldChg chg="addSp delSp modSp new mod setBg">
        <pc:chgData name="Emely van der Werff" userId="94cac851-0727-4552-ace3-6bab78198b00" providerId="ADAL" clId="{B4781C02-AA0A-4093-B17C-F515DB9D788A}" dt="2021-09-28T10:52:28.238" v="1602" actId="26606"/>
        <pc:sldMkLst>
          <pc:docMk/>
          <pc:sldMk cId="1325439395" sldId="285"/>
        </pc:sldMkLst>
        <pc:spChg chg="mod">
          <ac:chgData name="Emely van der Werff" userId="94cac851-0727-4552-ace3-6bab78198b00" providerId="ADAL" clId="{B4781C02-AA0A-4093-B17C-F515DB9D788A}" dt="2021-09-28T10:52:28.238" v="1602" actId="26606"/>
          <ac:spMkLst>
            <pc:docMk/>
            <pc:sldMk cId="1325439395" sldId="285"/>
            <ac:spMk id="2" creationId="{CFEC680E-DF75-426D-8D4F-7B599402CF0B}"/>
          </ac:spMkLst>
        </pc:spChg>
        <pc:spChg chg="del mod">
          <ac:chgData name="Emely van der Werff" userId="94cac851-0727-4552-ace3-6bab78198b00" providerId="ADAL" clId="{B4781C02-AA0A-4093-B17C-F515DB9D788A}" dt="2021-09-28T10:52:28.238" v="1602" actId="26606"/>
          <ac:spMkLst>
            <pc:docMk/>
            <pc:sldMk cId="1325439395" sldId="285"/>
            <ac:spMk id="3" creationId="{7108DC3B-30E1-465E-B938-BB447CF4BE94}"/>
          </ac:spMkLst>
        </pc:spChg>
        <pc:spChg chg="add">
          <ac:chgData name="Emely van der Werff" userId="94cac851-0727-4552-ace3-6bab78198b00" providerId="ADAL" clId="{B4781C02-AA0A-4093-B17C-F515DB9D788A}" dt="2021-09-28T10:52:28.238" v="1602" actId="26606"/>
          <ac:spMkLst>
            <pc:docMk/>
            <pc:sldMk cId="1325439395" sldId="285"/>
            <ac:spMk id="9" creationId="{B819A166-7571-4003-A6B8-B62034C3ED30}"/>
          </ac:spMkLst>
        </pc:spChg>
        <pc:graphicFrameChg chg="add">
          <ac:chgData name="Emely van der Werff" userId="94cac851-0727-4552-ace3-6bab78198b00" providerId="ADAL" clId="{B4781C02-AA0A-4093-B17C-F515DB9D788A}" dt="2021-09-28T10:52:28.238" v="1602" actId="26606"/>
          <ac:graphicFrameMkLst>
            <pc:docMk/>
            <pc:sldMk cId="1325439395" sldId="285"/>
            <ac:graphicFrameMk id="5" creationId="{51B928DB-74E5-4CFA-814A-952A0FE45320}"/>
          </ac:graphicFrameMkLst>
        </pc:graphicFrame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mailto:evanderwerff@landstede.nl" TargetMode="External"/><Relationship Id="rId1" Type="http://schemas.openxmlformats.org/officeDocument/2006/relationships/hyperlink" Target="mailto:emeijer@deltion.nl" TargetMode="Externa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hyperlink" Target="mailto:evanderwerff@landstede.nl" TargetMode="External"/><Relationship Id="rId3" Type="http://schemas.openxmlformats.org/officeDocument/2006/relationships/image" Target="../media/image20.png"/><Relationship Id="rId7" Type="http://schemas.openxmlformats.org/officeDocument/2006/relationships/hyperlink" Target="mailto:emeijer@deltion.nl"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E9E86-DBCC-2A45-86F2-BAC634E9A42B}"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nl-NL"/>
        </a:p>
      </dgm:t>
    </dgm:pt>
    <dgm:pt modelId="{EED67B25-8B54-BD4D-99EC-10085457A212}">
      <dgm:prSet phldrT="[Tekst]" custT="1"/>
      <dgm:spPr>
        <a:solidFill>
          <a:srgbClr val="E5005A"/>
        </a:solidFill>
      </dgm:spPr>
      <dgm:t>
        <a:bodyPr/>
        <a:lstStyle/>
        <a:p>
          <a:r>
            <a:rPr lang="nl-NL" sz="2400" dirty="0">
              <a:latin typeface="+mj-lt"/>
              <a:cs typeface="Arial" panose="020B0604020202020204" pitchFamily="34" charset="0"/>
            </a:rPr>
            <a:t>Voorbeeld vraagstukken schooljaar</a:t>
          </a:r>
        </a:p>
      </dgm:t>
    </dgm:pt>
    <dgm:pt modelId="{486DE553-E6B0-4041-838F-8DD4CA4DDE3A}" type="parTrans" cxnId="{EB8708B2-3BE4-9947-BC99-17E7B4CA9AF4}">
      <dgm:prSet/>
      <dgm:spPr/>
      <dgm:t>
        <a:bodyPr/>
        <a:lstStyle/>
        <a:p>
          <a:endParaRPr lang="nl-NL"/>
        </a:p>
      </dgm:t>
    </dgm:pt>
    <dgm:pt modelId="{834EC80A-EE41-664A-904E-B3212E456F18}" type="sibTrans" cxnId="{EB8708B2-3BE4-9947-BC99-17E7B4CA9AF4}">
      <dgm:prSet/>
      <dgm:spPr/>
      <dgm:t>
        <a:bodyPr/>
        <a:lstStyle/>
        <a:p>
          <a:endParaRPr lang="nl-NL"/>
        </a:p>
      </dgm:t>
    </dgm:pt>
    <dgm:pt modelId="{FBB61CD6-51C8-814A-9211-41390A5BF3B3}">
      <dgm:prSet phldrT="[Tekst]" custT="1"/>
      <dgm:spPr>
        <a:solidFill>
          <a:srgbClr val="008ECF"/>
        </a:solidFill>
      </dgm:spPr>
      <dgm:t>
        <a:bodyPr/>
        <a:lstStyle/>
        <a:p>
          <a:r>
            <a:rPr lang="nl-NL" sz="2400">
              <a:latin typeface="+mj-lt"/>
              <a:cs typeface="Arial" panose="020B0604020202020204" pitchFamily="34" charset="0"/>
            </a:rPr>
            <a:t>Organisatie van verdiepingsworkshop binnen thema onderwaterwereld (8 workshops) werkjes gemaakt, verkocht voor goed doel (plastic soep). Verkoop in wijkcentrum.</a:t>
          </a:r>
        </a:p>
      </dgm:t>
    </dgm:pt>
    <dgm:pt modelId="{47C8252D-1470-1F47-95F0-7BAAE4BBB621}" type="parTrans" cxnId="{1B95E090-FD65-1D48-9B20-31A1FC0434AA}">
      <dgm:prSet/>
      <dgm:spPr/>
      <dgm:t>
        <a:bodyPr/>
        <a:lstStyle/>
        <a:p>
          <a:endParaRPr lang="nl-NL"/>
        </a:p>
      </dgm:t>
    </dgm:pt>
    <dgm:pt modelId="{FEA67119-1E38-A04C-82EC-EC0603E0494C}" type="sibTrans" cxnId="{1B95E090-FD65-1D48-9B20-31A1FC0434AA}">
      <dgm:prSet/>
      <dgm:spPr/>
      <dgm:t>
        <a:bodyPr/>
        <a:lstStyle/>
        <a:p>
          <a:endParaRPr lang="nl-NL"/>
        </a:p>
      </dgm:t>
    </dgm:pt>
    <dgm:pt modelId="{85B67890-36DF-C94A-9B49-608D7DB7DA94}">
      <dgm:prSet phldrT="[Tekst]" custT="1"/>
      <dgm:spPr>
        <a:solidFill>
          <a:srgbClr val="008ECF"/>
        </a:solidFill>
      </dgm:spPr>
      <dgm:t>
        <a:bodyPr/>
        <a:lstStyle/>
        <a:p>
          <a:r>
            <a:rPr lang="nl-NL" sz="2400">
              <a:latin typeface="+mj-lt"/>
              <a:cs typeface="Arial" panose="020B0604020202020204" pitchFamily="34" charset="0"/>
            </a:rPr>
            <a:t>Ontwerpen  en verzorgen  van workshops (2 à 3 studenten samen) voor de unit (3 tot 8 jaar) op een </a:t>
          </a:r>
          <a:r>
            <a:rPr lang="nl-NL" sz="2400" err="1">
              <a:latin typeface="+mj-lt"/>
              <a:cs typeface="Arial" panose="020B0604020202020204" pitchFamily="34" charset="0"/>
            </a:rPr>
            <a:t>kindcentrum</a:t>
          </a:r>
          <a:r>
            <a:rPr lang="nl-NL" sz="2400">
              <a:latin typeface="+mj-lt"/>
              <a:cs typeface="Arial" panose="020B0604020202020204" pitchFamily="34" charset="0"/>
            </a:rPr>
            <a:t>. </a:t>
          </a:r>
        </a:p>
      </dgm:t>
    </dgm:pt>
    <dgm:pt modelId="{031CB664-9D5C-5A4C-9027-75E12C0E94AF}" type="parTrans" cxnId="{192E0FE5-2E8F-9243-BD7F-B6C75DD40331}">
      <dgm:prSet/>
      <dgm:spPr/>
      <dgm:t>
        <a:bodyPr/>
        <a:lstStyle/>
        <a:p>
          <a:endParaRPr lang="nl-NL"/>
        </a:p>
      </dgm:t>
    </dgm:pt>
    <dgm:pt modelId="{30299E99-F8E3-4045-9A5C-592A66F8CCEC}" type="sibTrans" cxnId="{192E0FE5-2E8F-9243-BD7F-B6C75DD40331}">
      <dgm:prSet/>
      <dgm:spPr/>
      <dgm:t>
        <a:bodyPr/>
        <a:lstStyle/>
        <a:p>
          <a:endParaRPr lang="nl-NL"/>
        </a:p>
      </dgm:t>
    </dgm:pt>
    <dgm:pt modelId="{0226C47E-BCF3-C04A-89BF-75A6602DC1B6}">
      <dgm:prSet phldrT="[Tekst]" custT="1"/>
      <dgm:spPr>
        <a:solidFill>
          <a:srgbClr val="008ECF"/>
        </a:solidFill>
      </dgm:spPr>
      <dgm:t>
        <a:bodyPr/>
        <a:lstStyle/>
        <a:p>
          <a:r>
            <a:rPr lang="nl-NL" sz="2400">
              <a:latin typeface="+mj-lt"/>
              <a:cs typeface="Arial" panose="020B0604020202020204" pitchFamily="34" charset="0"/>
            </a:rPr>
            <a:t>Studenten gaan bewoners van de wijk bevragen op hoe zij de buurt beleven: wat is voor hen waardevol, wat zou er verbeterd kunnen worden, hoe kunnen zij daar zelf aan bijdragen?</a:t>
          </a:r>
        </a:p>
      </dgm:t>
    </dgm:pt>
    <dgm:pt modelId="{CF3AF9C5-FBD6-2E47-AE9C-E85C19C8DD28}" type="parTrans" cxnId="{16CDA954-CBAF-AC4A-9D51-34FD82270ABF}">
      <dgm:prSet/>
      <dgm:spPr/>
      <dgm:t>
        <a:bodyPr/>
        <a:lstStyle/>
        <a:p>
          <a:endParaRPr lang="nl-NL"/>
        </a:p>
      </dgm:t>
    </dgm:pt>
    <dgm:pt modelId="{175D96D7-C8F1-024F-9B89-F187665CCC53}" type="sibTrans" cxnId="{16CDA954-CBAF-AC4A-9D51-34FD82270ABF}">
      <dgm:prSet/>
      <dgm:spPr/>
      <dgm:t>
        <a:bodyPr/>
        <a:lstStyle/>
        <a:p>
          <a:endParaRPr lang="nl-NL"/>
        </a:p>
      </dgm:t>
    </dgm:pt>
    <dgm:pt modelId="{52D35BE7-15F3-3841-9FEA-D754CFC8A498}">
      <dgm:prSet phldrT="[Tekst]" phldr="1"/>
      <dgm:spPr/>
      <dgm:t>
        <a:bodyPr/>
        <a:lstStyle/>
        <a:p>
          <a:endParaRPr lang="nl-NL"/>
        </a:p>
      </dgm:t>
    </dgm:pt>
    <dgm:pt modelId="{E667DE78-9594-844B-BD3F-D03B11A975F2}" type="parTrans" cxnId="{B81B707D-D167-6041-8366-27FAC67A0193}">
      <dgm:prSet/>
      <dgm:spPr/>
      <dgm:t>
        <a:bodyPr/>
        <a:lstStyle/>
        <a:p>
          <a:endParaRPr lang="nl-NL"/>
        </a:p>
      </dgm:t>
    </dgm:pt>
    <dgm:pt modelId="{F8D922C4-3739-5F40-A88F-6FBDAE421A2A}" type="sibTrans" cxnId="{B81B707D-D167-6041-8366-27FAC67A0193}">
      <dgm:prSet/>
      <dgm:spPr/>
      <dgm:t>
        <a:bodyPr/>
        <a:lstStyle/>
        <a:p>
          <a:endParaRPr lang="nl-NL"/>
        </a:p>
      </dgm:t>
    </dgm:pt>
    <dgm:pt modelId="{282579B4-5032-7642-A31B-C3BE80E3B568}">
      <dgm:prSet custT="1"/>
      <dgm:spPr>
        <a:solidFill>
          <a:srgbClr val="008ECF"/>
        </a:solidFill>
      </dgm:spPr>
      <dgm:t>
        <a:bodyPr/>
        <a:lstStyle/>
        <a:p>
          <a:r>
            <a:rPr lang="nl-NL" sz="2400" b="0" i="0" u="none">
              <a:latin typeface="+mj-lt"/>
              <a:cs typeface="Arial" panose="020B0604020202020204" pitchFamily="34" charset="0"/>
            </a:rPr>
            <a:t>Het werken met kernconcepten volgens de doelen van de SLO.  Vakoverstijgende opdrachten ontwikkelen met theoretische kennis voor de doelgroep en het (hoog) meer begaafde kind. </a:t>
          </a:r>
        </a:p>
      </dgm:t>
    </dgm:pt>
    <dgm:pt modelId="{3EFACF16-E0F4-E84F-9B29-71CCA4FB75AC}" type="parTrans" cxnId="{686AB7D4-76B8-0B49-A23D-FB65DD391A95}">
      <dgm:prSet/>
      <dgm:spPr/>
      <dgm:t>
        <a:bodyPr/>
        <a:lstStyle/>
        <a:p>
          <a:endParaRPr lang="nl-NL"/>
        </a:p>
      </dgm:t>
    </dgm:pt>
    <dgm:pt modelId="{9A84C3F8-17EF-BC4B-88CB-650F50D2584F}" type="sibTrans" cxnId="{686AB7D4-76B8-0B49-A23D-FB65DD391A95}">
      <dgm:prSet/>
      <dgm:spPr/>
      <dgm:t>
        <a:bodyPr/>
        <a:lstStyle/>
        <a:p>
          <a:endParaRPr lang="nl-NL"/>
        </a:p>
      </dgm:t>
    </dgm:pt>
    <dgm:pt modelId="{372078EC-6C46-8D46-91F6-88486B54C915}" type="pres">
      <dgm:prSet presAssocID="{3CDE9E86-DBCC-2A45-86F2-BAC634E9A42B}" presName="diagram" presStyleCnt="0">
        <dgm:presLayoutVars>
          <dgm:chMax val="1"/>
          <dgm:dir/>
          <dgm:animLvl val="ctr"/>
          <dgm:resizeHandles val="exact"/>
        </dgm:presLayoutVars>
      </dgm:prSet>
      <dgm:spPr/>
    </dgm:pt>
    <dgm:pt modelId="{49CF90CD-00A8-5146-B5DF-15B7D539220C}" type="pres">
      <dgm:prSet presAssocID="{3CDE9E86-DBCC-2A45-86F2-BAC634E9A42B}" presName="matrix" presStyleCnt="0"/>
      <dgm:spPr/>
    </dgm:pt>
    <dgm:pt modelId="{9B699CBD-C4DD-9441-B15B-BCB1BA7D1A34}" type="pres">
      <dgm:prSet presAssocID="{3CDE9E86-DBCC-2A45-86F2-BAC634E9A42B}" presName="tile1" presStyleLbl="node1" presStyleIdx="0" presStyleCnt="4"/>
      <dgm:spPr/>
    </dgm:pt>
    <dgm:pt modelId="{46A39EB8-833F-E049-B399-2021159E624B}" type="pres">
      <dgm:prSet presAssocID="{3CDE9E86-DBCC-2A45-86F2-BAC634E9A42B}" presName="tile1text" presStyleLbl="node1" presStyleIdx="0" presStyleCnt="4">
        <dgm:presLayoutVars>
          <dgm:chMax val="0"/>
          <dgm:chPref val="0"/>
          <dgm:bulletEnabled val="1"/>
        </dgm:presLayoutVars>
      </dgm:prSet>
      <dgm:spPr/>
    </dgm:pt>
    <dgm:pt modelId="{179261BE-B330-0545-B739-D90926BD5FF2}" type="pres">
      <dgm:prSet presAssocID="{3CDE9E86-DBCC-2A45-86F2-BAC634E9A42B}" presName="tile2" presStyleLbl="node1" presStyleIdx="1" presStyleCnt="4"/>
      <dgm:spPr/>
    </dgm:pt>
    <dgm:pt modelId="{4924D82B-19AC-7844-A54C-1CC6F87477E3}" type="pres">
      <dgm:prSet presAssocID="{3CDE9E86-DBCC-2A45-86F2-BAC634E9A42B}" presName="tile2text" presStyleLbl="node1" presStyleIdx="1" presStyleCnt="4">
        <dgm:presLayoutVars>
          <dgm:chMax val="0"/>
          <dgm:chPref val="0"/>
          <dgm:bulletEnabled val="1"/>
        </dgm:presLayoutVars>
      </dgm:prSet>
      <dgm:spPr/>
    </dgm:pt>
    <dgm:pt modelId="{2D827941-3F26-FD42-B345-BC9B3FA03687}" type="pres">
      <dgm:prSet presAssocID="{3CDE9E86-DBCC-2A45-86F2-BAC634E9A42B}" presName="tile3" presStyleLbl="node1" presStyleIdx="2" presStyleCnt="4"/>
      <dgm:spPr/>
    </dgm:pt>
    <dgm:pt modelId="{9FB9004B-3BD7-3648-83B8-787D5ABBFEE1}" type="pres">
      <dgm:prSet presAssocID="{3CDE9E86-DBCC-2A45-86F2-BAC634E9A42B}" presName="tile3text" presStyleLbl="node1" presStyleIdx="2" presStyleCnt="4">
        <dgm:presLayoutVars>
          <dgm:chMax val="0"/>
          <dgm:chPref val="0"/>
          <dgm:bulletEnabled val="1"/>
        </dgm:presLayoutVars>
      </dgm:prSet>
      <dgm:spPr/>
    </dgm:pt>
    <dgm:pt modelId="{D2108870-00C6-6D4D-82B4-A3FAC4614F41}" type="pres">
      <dgm:prSet presAssocID="{3CDE9E86-DBCC-2A45-86F2-BAC634E9A42B}" presName="tile4" presStyleLbl="node1" presStyleIdx="3" presStyleCnt="4"/>
      <dgm:spPr/>
    </dgm:pt>
    <dgm:pt modelId="{003ABDFC-1A55-5D4D-A780-891C9120A70A}" type="pres">
      <dgm:prSet presAssocID="{3CDE9E86-DBCC-2A45-86F2-BAC634E9A42B}" presName="tile4text" presStyleLbl="node1" presStyleIdx="3" presStyleCnt="4">
        <dgm:presLayoutVars>
          <dgm:chMax val="0"/>
          <dgm:chPref val="0"/>
          <dgm:bulletEnabled val="1"/>
        </dgm:presLayoutVars>
      </dgm:prSet>
      <dgm:spPr/>
    </dgm:pt>
    <dgm:pt modelId="{21949968-26F4-1F4C-A622-9B11188F0113}" type="pres">
      <dgm:prSet presAssocID="{3CDE9E86-DBCC-2A45-86F2-BAC634E9A42B}" presName="centerTile" presStyleLbl="fgShp" presStyleIdx="0" presStyleCnt="1" custScaleX="118197" custScaleY="118182">
        <dgm:presLayoutVars>
          <dgm:chMax val="0"/>
          <dgm:chPref val="0"/>
        </dgm:presLayoutVars>
      </dgm:prSet>
      <dgm:spPr/>
    </dgm:pt>
  </dgm:ptLst>
  <dgm:cxnLst>
    <dgm:cxn modelId="{678E6315-71B6-204C-8D03-714685535992}" type="presOf" srcId="{3CDE9E86-DBCC-2A45-86F2-BAC634E9A42B}" destId="{372078EC-6C46-8D46-91F6-88486B54C915}" srcOrd="0" destOrd="0" presId="urn:microsoft.com/office/officeart/2005/8/layout/matrix1"/>
    <dgm:cxn modelId="{FDBFCD27-4AD3-9141-BD9D-68BB4E108BED}" type="presOf" srcId="{0226C47E-BCF3-C04A-89BF-75A6602DC1B6}" destId="{D2108870-00C6-6D4D-82B4-A3FAC4614F41}" srcOrd="0" destOrd="0" presId="urn:microsoft.com/office/officeart/2005/8/layout/matrix1"/>
    <dgm:cxn modelId="{16CDA954-CBAF-AC4A-9D51-34FD82270ABF}" srcId="{EED67B25-8B54-BD4D-99EC-10085457A212}" destId="{0226C47E-BCF3-C04A-89BF-75A6602DC1B6}" srcOrd="3" destOrd="0" parTransId="{CF3AF9C5-FBD6-2E47-AE9C-E85C19C8DD28}" sibTransId="{175D96D7-C8F1-024F-9B89-F187665CCC53}"/>
    <dgm:cxn modelId="{BA77AD77-DBDD-E140-BD10-8230FD9D2B59}" type="presOf" srcId="{282579B4-5032-7642-A31B-C3BE80E3B568}" destId="{9FB9004B-3BD7-3648-83B8-787D5ABBFEE1}" srcOrd="1" destOrd="0" presId="urn:microsoft.com/office/officeart/2005/8/layout/matrix1"/>
    <dgm:cxn modelId="{18C3D959-0997-EA47-B615-5D2D5F2C177E}" type="presOf" srcId="{FBB61CD6-51C8-814A-9211-41390A5BF3B3}" destId="{46A39EB8-833F-E049-B399-2021159E624B}" srcOrd="1" destOrd="0" presId="urn:microsoft.com/office/officeart/2005/8/layout/matrix1"/>
    <dgm:cxn modelId="{B81B707D-D167-6041-8366-27FAC67A0193}" srcId="{EED67B25-8B54-BD4D-99EC-10085457A212}" destId="{52D35BE7-15F3-3841-9FEA-D754CFC8A498}" srcOrd="4" destOrd="0" parTransId="{E667DE78-9594-844B-BD3F-D03B11A975F2}" sibTransId="{F8D922C4-3739-5F40-A88F-6FBDAE421A2A}"/>
    <dgm:cxn modelId="{1B95E090-FD65-1D48-9B20-31A1FC0434AA}" srcId="{EED67B25-8B54-BD4D-99EC-10085457A212}" destId="{FBB61CD6-51C8-814A-9211-41390A5BF3B3}" srcOrd="0" destOrd="0" parTransId="{47C8252D-1470-1F47-95F0-7BAAE4BBB621}" sibTransId="{FEA67119-1E38-A04C-82EC-EC0603E0494C}"/>
    <dgm:cxn modelId="{EB8708B2-3BE4-9947-BC99-17E7B4CA9AF4}" srcId="{3CDE9E86-DBCC-2A45-86F2-BAC634E9A42B}" destId="{EED67B25-8B54-BD4D-99EC-10085457A212}" srcOrd="0" destOrd="0" parTransId="{486DE553-E6B0-4041-838F-8DD4CA4DDE3A}" sibTransId="{834EC80A-EE41-664A-904E-B3212E456F18}"/>
    <dgm:cxn modelId="{686AB7D4-76B8-0B49-A23D-FB65DD391A95}" srcId="{EED67B25-8B54-BD4D-99EC-10085457A212}" destId="{282579B4-5032-7642-A31B-C3BE80E3B568}" srcOrd="2" destOrd="0" parTransId="{3EFACF16-E0F4-E84F-9B29-71CCA4FB75AC}" sibTransId="{9A84C3F8-17EF-BC4B-88CB-650F50D2584F}"/>
    <dgm:cxn modelId="{6387D7DB-3F3A-A04D-BB83-EE4D1D7D3253}" type="presOf" srcId="{0226C47E-BCF3-C04A-89BF-75A6602DC1B6}" destId="{003ABDFC-1A55-5D4D-A780-891C9120A70A}" srcOrd="1" destOrd="0" presId="urn:microsoft.com/office/officeart/2005/8/layout/matrix1"/>
    <dgm:cxn modelId="{4BDA47DD-98DB-AE42-8089-2ECFEEC91838}" type="presOf" srcId="{85B67890-36DF-C94A-9B49-608D7DB7DA94}" destId="{179261BE-B330-0545-B739-D90926BD5FF2}" srcOrd="0" destOrd="0" presId="urn:microsoft.com/office/officeart/2005/8/layout/matrix1"/>
    <dgm:cxn modelId="{3E5AB9DF-8FE7-A448-9B43-BA33248872A5}" type="presOf" srcId="{282579B4-5032-7642-A31B-C3BE80E3B568}" destId="{2D827941-3F26-FD42-B345-BC9B3FA03687}" srcOrd="0" destOrd="0" presId="urn:microsoft.com/office/officeart/2005/8/layout/matrix1"/>
    <dgm:cxn modelId="{49E1BBDF-F3D3-654F-A224-B5CF4ABB1956}" type="presOf" srcId="{FBB61CD6-51C8-814A-9211-41390A5BF3B3}" destId="{9B699CBD-C4DD-9441-B15B-BCB1BA7D1A34}" srcOrd="0" destOrd="0" presId="urn:microsoft.com/office/officeart/2005/8/layout/matrix1"/>
    <dgm:cxn modelId="{192E0FE5-2E8F-9243-BD7F-B6C75DD40331}" srcId="{EED67B25-8B54-BD4D-99EC-10085457A212}" destId="{85B67890-36DF-C94A-9B49-608D7DB7DA94}" srcOrd="1" destOrd="0" parTransId="{031CB664-9D5C-5A4C-9027-75E12C0E94AF}" sibTransId="{30299E99-F8E3-4045-9A5C-592A66F8CCEC}"/>
    <dgm:cxn modelId="{3C1B81E8-0077-D74A-8922-7F8A888492AC}" type="presOf" srcId="{85B67890-36DF-C94A-9B49-608D7DB7DA94}" destId="{4924D82B-19AC-7844-A54C-1CC6F87477E3}" srcOrd="1" destOrd="0" presId="urn:microsoft.com/office/officeart/2005/8/layout/matrix1"/>
    <dgm:cxn modelId="{CF9D11FE-1B3B-0C4E-8B52-34F895E38ADD}" type="presOf" srcId="{EED67B25-8B54-BD4D-99EC-10085457A212}" destId="{21949968-26F4-1F4C-A622-9B11188F0113}" srcOrd="0" destOrd="0" presId="urn:microsoft.com/office/officeart/2005/8/layout/matrix1"/>
    <dgm:cxn modelId="{E43BEF5D-9A14-314E-B41D-6DEF9E7D9E18}" type="presParOf" srcId="{372078EC-6C46-8D46-91F6-88486B54C915}" destId="{49CF90CD-00A8-5146-B5DF-15B7D539220C}" srcOrd="0" destOrd="0" presId="urn:microsoft.com/office/officeart/2005/8/layout/matrix1"/>
    <dgm:cxn modelId="{211D440D-DFAC-DE41-A3CC-CD4786657002}" type="presParOf" srcId="{49CF90CD-00A8-5146-B5DF-15B7D539220C}" destId="{9B699CBD-C4DD-9441-B15B-BCB1BA7D1A34}" srcOrd="0" destOrd="0" presId="urn:microsoft.com/office/officeart/2005/8/layout/matrix1"/>
    <dgm:cxn modelId="{9AD21D0E-F97A-3B41-8A2B-4FA72D771A9A}" type="presParOf" srcId="{49CF90CD-00A8-5146-B5DF-15B7D539220C}" destId="{46A39EB8-833F-E049-B399-2021159E624B}" srcOrd="1" destOrd="0" presId="urn:microsoft.com/office/officeart/2005/8/layout/matrix1"/>
    <dgm:cxn modelId="{8501862A-6398-1041-B7AE-C2EE4908CA3F}" type="presParOf" srcId="{49CF90CD-00A8-5146-B5DF-15B7D539220C}" destId="{179261BE-B330-0545-B739-D90926BD5FF2}" srcOrd="2" destOrd="0" presId="urn:microsoft.com/office/officeart/2005/8/layout/matrix1"/>
    <dgm:cxn modelId="{76FD0E80-5CEB-9A48-B7DF-02B81C0AF052}" type="presParOf" srcId="{49CF90CD-00A8-5146-B5DF-15B7D539220C}" destId="{4924D82B-19AC-7844-A54C-1CC6F87477E3}" srcOrd="3" destOrd="0" presId="urn:microsoft.com/office/officeart/2005/8/layout/matrix1"/>
    <dgm:cxn modelId="{F92AEA45-1C16-EF42-99BA-4E1A9055185F}" type="presParOf" srcId="{49CF90CD-00A8-5146-B5DF-15B7D539220C}" destId="{2D827941-3F26-FD42-B345-BC9B3FA03687}" srcOrd="4" destOrd="0" presId="urn:microsoft.com/office/officeart/2005/8/layout/matrix1"/>
    <dgm:cxn modelId="{CB40B28B-BDAC-2B41-A461-16F0496D41C1}" type="presParOf" srcId="{49CF90CD-00A8-5146-B5DF-15B7D539220C}" destId="{9FB9004B-3BD7-3648-83B8-787D5ABBFEE1}" srcOrd="5" destOrd="0" presId="urn:microsoft.com/office/officeart/2005/8/layout/matrix1"/>
    <dgm:cxn modelId="{AB543C04-13FB-FA49-8A53-C122B24F1DBE}" type="presParOf" srcId="{49CF90CD-00A8-5146-B5DF-15B7D539220C}" destId="{D2108870-00C6-6D4D-82B4-A3FAC4614F41}" srcOrd="6" destOrd="0" presId="urn:microsoft.com/office/officeart/2005/8/layout/matrix1"/>
    <dgm:cxn modelId="{DB466EA2-BAFE-534B-B80E-94AB53370F40}" type="presParOf" srcId="{49CF90CD-00A8-5146-B5DF-15B7D539220C}" destId="{003ABDFC-1A55-5D4D-A780-891C9120A70A}" srcOrd="7" destOrd="0" presId="urn:microsoft.com/office/officeart/2005/8/layout/matrix1"/>
    <dgm:cxn modelId="{85D1FE2B-00B1-664B-A73D-C0364E9EC4FA}" type="presParOf" srcId="{372078EC-6C46-8D46-91F6-88486B54C915}" destId="{21949968-26F4-1F4C-A622-9B11188F011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6A454-B602-9B42-BD58-FDA2A8109516}"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nl-NL"/>
        </a:p>
      </dgm:t>
    </dgm:pt>
    <dgm:pt modelId="{89403FD1-B1EF-304F-B2B3-5C2DE6A87B7F}">
      <dgm:prSet phldrT="[Tekst]" custT="1"/>
      <dgm:spPr>
        <a:solidFill>
          <a:srgbClr val="E5005A"/>
        </a:solidFill>
      </dgm:spPr>
      <dgm:t>
        <a:bodyPr/>
        <a:lstStyle/>
        <a:p>
          <a:r>
            <a:rPr lang="nl-NL" sz="2400" dirty="0">
              <a:latin typeface="+mj-lt"/>
              <a:cs typeface="Arial" panose="020B0604020202020204" pitchFamily="34" charset="0"/>
            </a:rPr>
            <a:t>Voorbeeld vraagstukken schooljaar</a:t>
          </a:r>
        </a:p>
      </dgm:t>
    </dgm:pt>
    <dgm:pt modelId="{1B070566-77C2-4340-9691-423D95437BA9}" type="parTrans" cxnId="{FA486AAA-4AC7-A245-BDB1-6999858D6478}">
      <dgm:prSet/>
      <dgm:spPr/>
      <dgm:t>
        <a:bodyPr/>
        <a:lstStyle/>
        <a:p>
          <a:endParaRPr lang="nl-NL"/>
        </a:p>
      </dgm:t>
    </dgm:pt>
    <dgm:pt modelId="{126F8EA4-ED3C-2146-B50F-E2D32920C0C6}" type="sibTrans" cxnId="{FA486AAA-4AC7-A245-BDB1-6999858D6478}">
      <dgm:prSet/>
      <dgm:spPr/>
      <dgm:t>
        <a:bodyPr/>
        <a:lstStyle/>
        <a:p>
          <a:endParaRPr lang="nl-NL"/>
        </a:p>
      </dgm:t>
    </dgm:pt>
    <dgm:pt modelId="{5E99EE00-9163-1941-B53D-9641545064D2}">
      <dgm:prSet phldrT="[Tekst]" custT="1"/>
      <dgm:spPr>
        <a:solidFill>
          <a:srgbClr val="008ECF"/>
        </a:solidFill>
      </dgm:spPr>
      <dgm:t>
        <a:bodyPr/>
        <a:lstStyle/>
        <a:p>
          <a:r>
            <a:rPr lang="nl-NL" sz="2400">
              <a:latin typeface="+mj-lt"/>
              <a:cs typeface="Arial" panose="020B0604020202020204" pitchFamily="34" charset="0"/>
            </a:rPr>
            <a:t>Op welke wijze kan communicatie met ouders de taalontwikkeling van kinderen stimuleren?</a:t>
          </a:r>
        </a:p>
      </dgm:t>
    </dgm:pt>
    <dgm:pt modelId="{13B57415-044B-0941-B5D6-43A74A264F77}" type="parTrans" cxnId="{2AB2E7E9-8197-5D49-BA27-9825A5099D70}">
      <dgm:prSet/>
      <dgm:spPr/>
      <dgm:t>
        <a:bodyPr/>
        <a:lstStyle/>
        <a:p>
          <a:endParaRPr lang="nl-NL"/>
        </a:p>
      </dgm:t>
    </dgm:pt>
    <dgm:pt modelId="{6A7D7954-27C1-174E-AF34-EE790B42A260}" type="sibTrans" cxnId="{2AB2E7E9-8197-5D49-BA27-9825A5099D70}">
      <dgm:prSet/>
      <dgm:spPr/>
      <dgm:t>
        <a:bodyPr/>
        <a:lstStyle/>
        <a:p>
          <a:endParaRPr lang="nl-NL"/>
        </a:p>
      </dgm:t>
    </dgm:pt>
    <dgm:pt modelId="{BB3AAAB9-A552-794E-9080-18ABE4C406A0}">
      <dgm:prSet phldrT="[Tekst]" custT="1"/>
      <dgm:spPr>
        <a:solidFill>
          <a:srgbClr val="008ECF"/>
        </a:solidFill>
      </dgm:spPr>
      <dgm:t>
        <a:bodyPr/>
        <a:lstStyle/>
        <a:p>
          <a:r>
            <a:rPr lang="nl-NL" sz="2400" dirty="0">
              <a:latin typeface="+mj-lt"/>
              <a:cs typeface="Arial" panose="020B0604020202020204" pitchFamily="34" charset="0"/>
            </a:rPr>
            <a:t>Talentontwikkeling en ondernemendheid: aanbod voor kinderen in het naschoolse</a:t>
          </a:r>
        </a:p>
      </dgm:t>
    </dgm:pt>
    <dgm:pt modelId="{674ED770-4413-CF40-97F7-474D9045EE82}" type="parTrans" cxnId="{CFCBD2F6-91CB-374F-8DAC-010DD4A095F9}">
      <dgm:prSet/>
      <dgm:spPr/>
      <dgm:t>
        <a:bodyPr/>
        <a:lstStyle/>
        <a:p>
          <a:endParaRPr lang="nl-NL"/>
        </a:p>
      </dgm:t>
    </dgm:pt>
    <dgm:pt modelId="{BFEE6BC9-7F68-1340-A7B7-8CF6B587E253}" type="sibTrans" cxnId="{CFCBD2F6-91CB-374F-8DAC-010DD4A095F9}">
      <dgm:prSet/>
      <dgm:spPr/>
      <dgm:t>
        <a:bodyPr/>
        <a:lstStyle/>
        <a:p>
          <a:endParaRPr lang="nl-NL"/>
        </a:p>
      </dgm:t>
    </dgm:pt>
    <dgm:pt modelId="{CA82F00F-A9C6-3248-BB58-48FD43BC223D}">
      <dgm:prSet phldrT="[Tekst]" custT="1"/>
      <dgm:spPr>
        <a:solidFill>
          <a:srgbClr val="008ECF"/>
        </a:solidFill>
      </dgm:spPr>
      <dgm:t>
        <a:bodyPr/>
        <a:lstStyle/>
        <a:p>
          <a:r>
            <a:rPr lang="nl-NL" sz="2400">
              <a:latin typeface="+mj-lt"/>
              <a:cs typeface="Arial" panose="020B0604020202020204" pitchFamily="34" charset="0"/>
            </a:rPr>
            <a:t>Onderzoeken en bekijken</a:t>
          </a:r>
          <a:r>
            <a:rPr lang="nl-NL" sz="2400">
              <a:latin typeface="Arial" panose="020B0604020202020204" pitchFamily="34" charset="0"/>
              <a:cs typeface="Arial" panose="020B0604020202020204" pitchFamily="34" charset="0"/>
            </a:rPr>
            <a:t> van doorlopende lijn van peuter naar kleuter</a:t>
          </a:r>
        </a:p>
      </dgm:t>
    </dgm:pt>
    <dgm:pt modelId="{4C42BEF4-F0ED-5E48-93F4-CC22FE421D3C}" type="parTrans" cxnId="{6B8A6689-50E1-0C45-B25F-7B9496E09A41}">
      <dgm:prSet/>
      <dgm:spPr/>
      <dgm:t>
        <a:bodyPr/>
        <a:lstStyle/>
        <a:p>
          <a:endParaRPr lang="nl-NL"/>
        </a:p>
      </dgm:t>
    </dgm:pt>
    <dgm:pt modelId="{7C182262-3544-FE48-B121-CDA03C416D08}" type="sibTrans" cxnId="{6B8A6689-50E1-0C45-B25F-7B9496E09A41}">
      <dgm:prSet/>
      <dgm:spPr/>
      <dgm:t>
        <a:bodyPr/>
        <a:lstStyle/>
        <a:p>
          <a:endParaRPr lang="nl-NL"/>
        </a:p>
      </dgm:t>
    </dgm:pt>
    <dgm:pt modelId="{B85F0436-C9E3-E94D-8624-68C14ECB953A}">
      <dgm:prSet phldrT="[Tekst]" custT="1"/>
      <dgm:spPr>
        <a:solidFill>
          <a:srgbClr val="008ECF"/>
        </a:solidFill>
      </dgm:spPr>
      <dgm:t>
        <a:bodyPr/>
        <a:lstStyle/>
        <a:p>
          <a:r>
            <a:rPr lang="nl-NL" sz="2400">
              <a:latin typeface="Arial" panose="020B0604020202020204" pitchFamily="34" charset="0"/>
              <a:cs typeface="Arial" panose="020B0604020202020204" pitchFamily="34" charset="0"/>
            </a:rPr>
            <a:t>Een wijkfeest organiseren</a:t>
          </a:r>
        </a:p>
      </dgm:t>
    </dgm:pt>
    <dgm:pt modelId="{1B5D9435-3855-4142-9ACD-8778AD3F4F7C}" type="parTrans" cxnId="{05C953C0-B849-D841-A8BB-35D04D41B69B}">
      <dgm:prSet/>
      <dgm:spPr/>
      <dgm:t>
        <a:bodyPr/>
        <a:lstStyle/>
        <a:p>
          <a:endParaRPr lang="nl-NL"/>
        </a:p>
      </dgm:t>
    </dgm:pt>
    <dgm:pt modelId="{8E2972D8-A5D1-7C44-9289-1B10B14E4E5C}" type="sibTrans" cxnId="{05C953C0-B849-D841-A8BB-35D04D41B69B}">
      <dgm:prSet/>
      <dgm:spPr/>
      <dgm:t>
        <a:bodyPr/>
        <a:lstStyle/>
        <a:p>
          <a:endParaRPr lang="nl-NL"/>
        </a:p>
      </dgm:t>
    </dgm:pt>
    <dgm:pt modelId="{704ADB9A-581E-004A-B2B0-7B77173C2494}" type="pres">
      <dgm:prSet presAssocID="{DC56A454-B602-9B42-BD58-FDA2A8109516}" presName="diagram" presStyleCnt="0">
        <dgm:presLayoutVars>
          <dgm:chMax val="1"/>
          <dgm:dir/>
          <dgm:animLvl val="ctr"/>
          <dgm:resizeHandles val="exact"/>
        </dgm:presLayoutVars>
      </dgm:prSet>
      <dgm:spPr/>
    </dgm:pt>
    <dgm:pt modelId="{78ACC635-A04D-2C43-840B-3C9250DD3332}" type="pres">
      <dgm:prSet presAssocID="{DC56A454-B602-9B42-BD58-FDA2A8109516}" presName="matrix" presStyleCnt="0"/>
      <dgm:spPr/>
    </dgm:pt>
    <dgm:pt modelId="{0BEEBF18-C635-0849-8F22-3E2CF24B6F64}" type="pres">
      <dgm:prSet presAssocID="{DC56A454-B602-9B42-BD58-FDA2A8109516}" presName="tile1" presStyleLbl="node1" presStyleIdx="0" presStyleCnt="4" custLinFactNeighborX="-3929" custLinFactNeighborY="-503"/>
      <dgm:spPr/>
    </dgm:pt>
    <dgm:pt modelId="{0FF028E5-D181-7343-83B1-A852F85CE78B}" type="pres">
      <dgm:prSet presAssocID="{DC56A454-B602-9B42-BD58-FDA2A8109516}" presName="tile1text" presStyleLbl="node1" presStyleIdx="0" presStyleCnt="4">
        <dgm:presLayoutVars>
          <dgm:chMax val="0"/>
          <dgm:chPref val="0"/>
          <dgm:bulletEnabled val="1"/>
        </dgm:presLayoutVars>
      </dgm:prSet>
      <dgm:spPr/>
    </dgm:pt>
    <dgm:pt modelId="{9FBA43BE-9EA9-D341-AAC2-E6D12406DF72}" type="pres">
      <dgm:prSet presAssocID="{DC56A454-B602-9B42-BD58-FDA2A8109516}" presName="tile2" presStyleLbl="node1" presStyleIdx="1" presStyleCnt="4" custLinFactNeighborX="69611" custLinFactNeighborY="-6616"/>
      <dgm:spPr/>
    </dgm:pt>
    <dgm:pt modelId="{235E2015-FA0B-974C-A205-54F7819D7CBB}" type="pres">
      <dgm:prSet presAssocID="{DC56A454-B602-9B42-BD58-FDA2A8109516}" presName="tile2text" presStyleLbl="node1" presStyleIdx="1" presStyleCnt="4">
        <dgm:presLayoutVars>
          <dgm:chMax val="0"/>
          <dgm:chPref val="0"/>
          <dgm:bulletEnabled val="1"/>
        </dgm:presLayoutVars>
      </dgm:prSet>
      <dgm:spPr/>
    </dgm:pt>
    <dgm:pt modelId="{C95A82F1-E531-434C-A99C-DFD89052268B}" type="pres">
      <dgm:prSet presAssocID="{DC56A454-B602-9B42-BD58-FDA2A8109516}" presName="tile3" presStyleLbl="node1" presStyleIdx="2" presStyleCnt="4"/>
      <dgm:spPr/>
    </dgm:pt>
    <dgm:pt modelId="{E4E24687-4773-E84D-A966-E8C5F0DA5F48}" type="pres">
      <dgm:prSet presAssocID="{DC56A454-B602-9B42-BD58-FDA2A8109516}" presName="tile3text" presStyleLbl="node1" presStyleIdx="2" presStyleCnt="4">
        <dgm:presLayoutVars>
          <dgm:chMax val="0"/>
          <dgm:chPref val="0"/>
          <dgm:bulletEnabled val="1"/>
        </dgm:presLayoutVars>
      </dgm:prSet>
      <dgm:spPr/>
    </dgm:pt>
    <dgm:pt modelId="{51FCEDD2-56E6-D14C-A7B1-EE0E77DC104B}" type="pres">
      <dgm:prSet presAssocID="{DC56A454-B602-9B42-BD58-FDA2A8109516}" presName="tile4" presStyleLbl="node1" presStyleIdx="3" presStyleCnt="4"/>
      <dgm:spPr/>
    </dgm:pt>
    <dgm:pt modelId="{29F598B2-95FD-4F46-AD4A-A454AA28A1E7}" type="pres">
      <dgm:prSet presAssocID="{DC56A454-B602-9B42-BD58-FDA2A8109516}" presName="tile4text" presStyleLbl="node1" presStyleIdx="3" presStyleCnt="4">
        <dgm:presLayoutVars>
          <dgm:chMax val="0"/>
          <dgm:chPref val="0"/>
          <dgm:bulletEnabled val="1"/>
        </dgm:presLayoutVars>
      </dgm:prSet>
      <dgm:spPr/>
    </dgm:pt>
    <dgm:pt modelId="{D9827B17-B4D5-0847-A465-0D5ECA9C8990}" type="pres">
      <dgm:prSet presAssocID="{DC56A454-B602-9B42-BD58-FDA2A8109516}" presName="centerTile" presStyleLbl="fgShp" presStyleIdx="0" presStyleCnt="1" custScaleX="123389" custScaleY="129363">
        <dgm:presLayoutVars>
          <dgm:chMax val="0"/>
          <dgm:chPref val="0"/>
        </dgm:presLayoutVars>
      </dgm:prSet>
      <dgm:spPr/>
    </dgm:pt>
  </dgm:ptLst>
  <dgm:cxnLst>
    <dgm:cxn modelId="{F250C940-3E12-344A-8775-1B0D9BCCD2B1}" type="presOf" srcId="{BB3AAAB9-A552-794E-9080-18ABE4C406A0}" destId="{235E2015-FA0B-974C-A205-54F7819D7CBB}" srcOrd="1" destOrd="0" presId="urn:microsoft.com/office/officeart/2005/8/layout/matrix1"/>
    <dgm:cxn modelId="{E97D0A61-B90D-8E4E-8F2A-018475FB524B}" type="presOf" srcId="{BB3AAAB9-A552-794E-9080-18ABE4C406A0}" destId="{9FBA43BE-9EA9-D341-AAC2-E6D12406DF72}" srcOrd="0" destOrd="0" presId="urn:microsoft.com/office/officeart/2005/8/layout/matrix1"/>
    <dgm:cxn modelId="{FA7DC345-B5C7-A34D-A310-7174386025D9}" type="presOf" srcId="{DC56A454-B602-9B42-BD58-FDA2A8109516}" destId="{704ADB9A-581E-004A-B2B0-7B77173C2494}" srcOrd="0" destOrd="0" presId="urn:microsoft.com/office/officeart/2005/8/layout/matrix1"/>
    <dgm:cxn modelId="{C5FB9F4C-B9E0-C048-905C-032358F294A5}" type="presOf" srcId="{CA82F00F-A9C6-3248-BB58-48FD43BC223D}" destId="{C95A82F1-E531-434C-A99C-DFD89052268B}" srcOrd="0" destOrd="0" presId="urn:microsoft.com/office/officeart/2005/8/layout/matrix1"/>
    <dgm:cxn modelId="{E77C927A-FC09-F742-B256-3F6079265FBD}" type="presOf" srcId="{5E99EE00-9163-1941-B53D-9641545064D2}" destId="{0FF028E5-D181-7343-83B1-A852F85CE78B}" srcOrd="1" destOrd="0" presId="urn:microsoft.com/office/officeart/2005/8/layout/matrix1"/>
    <dgm:cxn modelId="{6B8A6689-50E1-0C45-B25F-7B9496E09A41}" srcId="{89403FD1-B1EF-304F-B2B3-5C2DE6A87B7F}" destId="{CA82F00F-A9C6-3248-BB58-48FD43BC223D}" srcOrd="2" destOrd="0" parTransId="{4C42BEF4-F0ED-5E48-93F4-CC22FE421D3C}" sibTransId="{7C182262-3544-FE48-B121-CDA03C416D08}"/>
    <dgm:cxn modelId="{EF96FE8E-C928-934D-8685-79E943C1E25A}" type="presOf" srcId="{B85F0436-C9E3-E94D-8624-68C14ECB953A}" destId="{51FCEDD2-56E6-D14C-A7B1-EE0E77DC104B}" srcOrd="0" destOrd="0" presId="urn:microsoft.com/office/officeart/2005/8/layout/matrix1"/>
    <dgm:cxn modelId="{FA486AAA-4AC7-A245-BDB1-6999858D6478}" srcId="{DC56A454-B602-9B42-BD58-FDA2A8109516}" destId="{89403FD1-B1EF-304F-B2B3-5C2DE6A87B7F}" srcOrd="0" destOrd="0" parTransId="{1B070566-77C2-4340-9691-423D95437BA9}" sibTransId="{126F8EA4-ED3C-2146-B50F-E2D32920C0C6}"/>
    <dgm:cxn modelId="{2ACA53AB-1817-9F44-8BB5-4502E3AF3E91}" type="presOf" srcId="{B85F0436-C9E3-E94D-8624-68C14ECB953A}" destId="{29F598B2-95FD-4F46-AD4A-A454AA28A1E7}" srcOrd="1" destOrd="0" presId="urn:microsoft.com/office/officeart/2005/8/layout/matrix1"/>
    <dgm:cxn modelId="{05C953C0-B849-D841-A8BB-35D04D41B69B}" srcId="{89403FD1-B1EF-304F-B2B3-5C2DE6A87B7F}" destId="{B85F0436-C9E3-E94D-8624-68C14ECB953A}" srcOrd="3" destOrd="0" parTransId="{1B5D9435-3855-4142-9ACD-8778AD3F4F7C}" sibTransId="{8E2972D8-A5D1-7C44-9289-1B10B14E4E5C}"/>
    <dgm:cxn modelId="{87A63BC2-AF1C-5B49-8909-B7D4C471B482}" type="presOf" srcId="{89403FD1-B1EF-304F-B2B3-5C2DE6A87B7F}" destId="{D9827B17-B4D5-0847-A465-0D5ECA9C8990}" srcOrd="0" destOrd="0" presId="urn:microsoft.com/office/officeart/2005/8/layout/matrix1"/>
    <dgm:cxn modelId="{8139ACDD-EB5A-B74E-8FD1-357C392A4862}" type="presOf" srcId="{CA82F00F-A9C6-3248-BB58-48FD43BC223D}" destId="{E4E24687-4773-E84D-A966-E8C5F0DA5F48}" srcOrd="1" destOrd="0" presId="urn:microsoft.com/office/officeart/2005/8/layout/matrix1"/>
    <dgm:cxn modelId="{2AB2E7E9-8197-5D49-BA27-9825A5099D70}" srcId="{89403FD1-B1EF-304F-B2B3-5C2DE6A87B7F}" destId="{5E99EE00-9163-1941-B53D-9641545064D2}" srcOrd="0" destOrd="0" parTransId="{13B57415-044B-0941-B5D6-43A74A264F77}" sibTransId="{6A7D7954-27C1-174E-AF34-EE790B42A260}"/>
    <dgm:cxn modelId="{E0068DF3-DD82-1849-93E2-E4C3263B2602}" type="presOf" srcId="{5E99EE00-9163-1941-B53D-9641545064D2}" destId="{0BEEBF18-C635-0849-8F22-3E2CF24B6F64}" srcOrd="0" destOrd="0" presId="urn:microsoft.com/office/officeart/2005/8/layout/matrix1"/>
    <dgm:cxn modelId="{CFCBD2F6-91CB-374F-8DAC-010DD4A095F9}" srcId="{89403FD1-B1EF-304F-B2B3-5C2DE6A87B7F}" destId="{BB3AAAB9-A552-794E-9080-18ABE4C406A0}" srcOrd="1" destOrd="0" parTransId="{674ED770-4413-CF40-97F7-474D9045EE82}" sibTransId="{BFEE6BC9-7F68-1340-A7B7-8CF6B587E253}"/>
    <dgm:cxn modelId="{EBD154E6-0BE7-D94B-A6CB-16DDB97FF455}" type="presParOf" srcId="{704ADB9A-581E-004A-B2B0-7B77173C2494}" destId="{78ACC635-A04D-2C43-840B-3C9250DD3332}" srcOrd="0" destOrd="0" presId="urn:microsoft.com/office/officeart/2005/8/layout/matrix1"/>
    <dgm:cxn modelId="{132C7EB4-9747-604E-B5CF-84DFE3B4866E}" type="presParOf" srcId="{78ACC635-A04D-2C43-840B-3C9250DD3332}" destId="{0BEEBF18-C635-0849-8F22-3E2CF24B6F64}" srcOrd="0" destOrd="0" presId="urn:microsoft.com/office/officeart/2005/8/layout/matrix1"/>
    <dgm:cxn modelId="{0ADA6382-7843-9E49-8E88-2C1F2287A810}" type="presParOf" srcId="{78ACC635-A04D-2C43-840B-3C9250DD3332}" destId="{0FF028E5-D181-7343-83B1-A852F85CE78B}" srcOrd="1" destOrd="0" presId="urn:microsoft.com/office/officeart/2005/8/layout/matrix1"/>
    <dgm:cxn modelId="{726001F6-26CD-C44F-B193-FE6D0A03AD96}" type="presParOf" srcId="{78ACC635-A04D-2C43-840B-3C9250DD3332}" destId="{9FBA43BE-9EA9-D341-AAC2-E6D12406DF72}" srcOrd="2" destOrd="0" presId="urn:microsoft.com/office/officeart/2005/8/layout/matrix1"/>
    <dgm:cxn modelId="{7C691EE9-288D-A448-9218-E70F5485C1DF}" type="presParOf" srcId="{78ACC635-A04D-2C43-840B-3C9250DD3332}" destId="{235E2015-FA0B-974C-A205-54F7819D7CBB}" srcOrd="3" destOrd="0" presId="urn:microsoft.com/office/officeart/2005/8/layout/matrix1"/>
    <dgm:cxn modelId="{8C7D9510-0BED-9C40-8D78-0C113E143873}" type="presParOf" srcId="{78ACC635-A04D-2C43-840B-3C9250DD3332}" destId="{C95A82F1-E531-434C-A99C-DFD89052268B}" srcOrd="4" destOrd="0" presId="urn:microsoft.com/office/officeart/2005/8/layout/matrix1"/>
    <dgm:cxn modelId="{643A60DE-D8EE-4B48-BD01-82ECF61CEA6A}" type="presParOf" srcId="{78ACC635-A04D-2C43-840B-3C9250DD3332}" destId="{E4E24687-4773-E84D-A966-E8C5F0DA5F48}" srcOrd="5" destOrd="0" presId="urn:microsoft.com/office/officeart/2005/8/layout/matrix1"/>
    <dgm:cxn modelId="{1EE1F20E-D608-EC46-A39D-C57A6EA93E9E}" type="presParOf" srcId="{78ACC635-A04D-2C43-840B-3C9250DD3332}" destId="{51FCEDD2-56E6-D14C-A7B1-EE0E77DC104B}" srcOrd="6" destOrd="0" presId="urn:microsoft.com/office/officeart/2005/8/layout/matrix1"/>
    <dgm:cxn modelId="{E9687399-C41F-C846-B323-D98B302165EC}" type="presParOf" srcId="{78ACC635-A04D-2C43-840B-3C9250DD3332}" destId="{29F598B2-95FD-4F46-AD4A-A454AA28A1E7}" srcOrd="7" destOrd="0" presId="urn:microsoft.com/office/officeart/2005/8/layout/matrix1"/>
    <dgm:cxn modelId="{11F670C4-A4BD-6F44-92F5-77DD2EF8BAB2}" type="presParOf" srcId="{704ADB9A-581E-004A-B2B0-7B77173C2494}" destId="{D9827B17-B4D5-0847-A465-0D5ECA9C899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5A889-ACF6-4A53-BDB8-959AEDF89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FF80EBBC-0A58-4C9A-BC83-68C574D9F314}">
      <dgm:prSet phldrT="[Tekst]" custT="1"/>
      <dgm:spPr>
        <a:solidFill>
          <a:srgbClr val="008ECF"/>
        </a:solidFill>
      </dgm:spPr>
      <dgm:t>
        <a:bodyPr/>
        <a:lstStyle/>
        <a:p>
          <a:r>
            <a:rPr lang="nl-NL" sz="2400" baseline="0">
              <a:latin typeface="Arial" panose="020B0604020202020204" pitchFamily="34" charset="0"/>
            </a:rPr>
            <a:t>Wereld</a:t>
          </a:r>
        </a:p>
      </dgm:t>
    </dgm:pt>
    <dgm:pt modelId="{EB7A649C-404F-4BA5-8697-3ACE86684747}" type="parTrans" cxnId="{BCDEC4B1-1B34-4F9A-8EBB-891E9766F37C}">
      <dgm:prSet/>
      <dgm:spPr/>
      <dgm:t>
        <a:bodyPr/>
        <a:lstStyle/>
        <a:p>
          <a:endParaRPr lang="nl-NL"/>
        </a:p>
      </dgm:t>
    </dgm:pt>
    <dgm:pt modelId="{73DD3B0D-7D82-4C1A-8EA4-36C5FC046AC5}" type="sibTrans" cxnId="{BCDEC4B1-1B34-4F9A-8EBB-891E9766F37C}">
      <dgm:prSet/>
      <dgm:spPr/>
      <dgm:t>
        <a:bodyPr/>
        <a:lstStyle/>
        <a:p>
          <a:endParaRPr lang="nl-NL"/>
        </a:p>
      </dgm:t>
    </dgm:pt>
    <dgm:pt modelId="{C77232FE-88EA-433C-BC1B-A242574635B1}">
      <dgm:prSet phldrT="[Tekst]" custT="1"/>
      <dgm:spPr>
        <a:solidFill>
          <a:srgbClr val="008ECF"/>
        </a:solidFill>
      </dgm:spPr>
      <dgm:t>
        <a:bodyPr/>
        <a:lstStyle/>
        <a:p>
          <a:r>
            <a:rPr lang="nl-NL" sz="2400" baseline="0">
              <a:latin typeface="Arial" panose="020B0604020202020204" pitchFamily="34" charset="0"/>
            </a:rPr>
            <a:t>Landelijk</a:t>
          </a:r>
        </a:p>
      </dgm:t>
    </dgm:pt>
    <dgm:pt modelId="{4F876CDD-6BB1-430D-80E0-2830AA3999F7}" type="parTrans" cxnId="{1E59C794-985D-4AB5-9F23-BA064D22DF1B}">
      <dgm:prSet/>
      <dgm:spPr/>
      <dgm:t>
        <a:bodyPr/>
        <a:lstStyle/>
        <a:p>
          <a:endParaRPr lang="nl-NL"/>
        </a:p>
      </dgm:t>
    </dgm:pt>
    <dgm:pt modelId="{157474AC-AAC9-470F-88F2-10822F7E9A3E}" type="sibTrans" cxnId="{1E59C794-985D-4AB5-9F23-BA064D22DF1B}">
      <dgm:prSet/>
      <dgm:spPr/>
      <dgm:t>
        <a:bodyPr/>
        <a:lstStyle/>
        <a:p>
          <a:endParaRPr lang="nl-NL"/>
        </a:p>
      </dgm:t>
    </dgm:pt>
    <dgm:pt modelId="{E3704027-7362-4AF8-9F4A-B67B14B51780}">
      <dgm:prSet phldrT="[Tekst]" custT="1"/>
      <dgm:spPr>
        <a:solidFill>
          <a:srgbClr val="008ECF"/>
        </a:solidFill>
      </dgm:spPr>
      <dgm:t>
        <a:bodyPr/>
        <a:lstStyle/>
        <a:p>
          <a:r>
            <a:rPr lang="nl-NL" sz="2400" baseline="0">
              <a:latin typeface="Arial" panose="020B0604020202020204" pitchFamily="34" charset="0"/>
            </a:rPr>
            <a:t>Regionaal</a:t>
          </a:r>
        </a:p>
      </dgm:t>
    </dgm:pt>
    <dgm:pt modelId="{B537012A-2C02-4ACD-A646-79EAC192045F}" type="parTrans" cxnId="{080602D8-07FA-4626-A764-36E9F4D59762}">
      <dgm:prSet/>
      <dgm:spPr/>
      <dgm:t>
        <a:bodyPr/>
        <a:lstStyle/>
        <a:p>
          <a:endParaRPr lang="nl-NL"/>
        </a:p>
      </dgm:t>
    </dgm:pt>
    <dgm:pt modelId="{56A7C3E7-177B-4436-A02C-2ECAEE7D77DF}" type="sibTrans" cxnId="{080602D8-07FA-4626-A764-36E9F4D59762}">
      <dgm:prSet/>
      <dgm:spPr/>
      <dgm:t>
        <a:bodyPr/>
        <a:lstStyle/>
        <a:p>
          <a:endParaRPr lang="nl-NL"/>
        </a:p>
      </dgm:t>
    </dgm:pt>
    <dgm:pt modelId="{10F15A05-6BE7-44FB-9200-B8600E7DB7B6}">
      <dgm:prSet phldrT="[Tekst]" custT="1"/>
      <dgm:spPr>
        <a:solidFill>
          <a:srgbClr val="008ECF"/>
        </a:solidFill>
      </dgm:spPr>
      <dgm:t>
        <a:bodyPr/>
        <a:lstStyle/>
        <a:p>
          <a:r>
            <a:rPr lang="nl-NL" sz="2400" baseline="0">
              <a:latin typeface="Arial" panose="020B0604020202020204" pitchFamily="34" charset="0"/>
              <a:cs typeface="Arial" panose="020B0604020202020204" pitchFamily="34" charset="0"/>
            </a:rPr>
            <a:t>Organisatie</a:t>
          </a:r>
        </a:p>
      </dgm:t>
    </dgm:pt>
    <dgm:pt modelId="{4EA88430-1531-4011-9245-17271D82308D}" type="parTrans" cxnId="{FE70A9D4-9519-4B10-B8E8-C4244346786D}">
      <dgm:prSet/>
      <dgm:spPr/>
      <dgm:t>
        <a:bodyPr/>
        <a:lstStyle/>
        <a:p>
          <a:endParaRPr lang="nl-NL"/>
        </a:p>
      </dgm:t>
    </dgm:pt>
    <dgm:pt modelId="{D4A466DB-B20E-4A5E-A0FF-321980CA8464}" type="sibTrans" cxnId="{FE70A9D4-9519-4B10-B8E8-C4244346786D}">
      <dgm:prSet/>
      <dgm:spPr/>
      <dgm:t>
        <a:bodyPr/>
        <a:lstStyle/>
        <a:p>
          <a:endParaRPr lang="nl-NL"/>
        </a:p>
      </dgm:t>
    </dgm:pt>
    <dgm:pt modelId="{B9125A09-3637-44DA-BC2C-172BA70DD547}">
      <dgm:prSet phldrT="[Tekst]" custT="1"/>
      <dgm:spPr>
        <a:solidFill>
          <a:srgbClr val="008ECF"/>
        </a:solidFill>
      </dgm:spPr>
      <dgm:t>
        <a:bodyPr/>
        <a:lstStyle/>
        <a:p>
          <a:r>
            <a:rPr lang="nl-NL" sz="2400" baseline="0">
              <a:latin typeface="Arial" panose="020B0604020202020204" pitchFamily="34" charset="0"/>
            </a:rPr>
            <a:t>Team</a:t>
          </a:r>
        </a:p>
      </dgm:t>
    </dgm:pt>
    <dgm:pt modelId="{92325F39-7245-4AD7-8ADB-D98D01B8C166}" type="parTrans" cxnId="{BAC55C74-A8C4-419A-B9F6-306DDC119964}">
      <dgm:prSet/>
      <dgm:spPr/>
      <dgm:t>
        <a:bodyPr/>
        <a:lstStyle/>
        <a:p>
          <a:endParaRPr lang="nl-NL"/>
        </a:p>
      </dgm:t>
    </dgm:pt>
    <dgm:pt modelId="{1FD85DEC-C858-4428-9F9E-EB02119EC3F6}" type="sibTrans" cxnId="{BAC55C74-A8C4-419A-B9F6-306DDC119964}">
      <dgm:prSet/>
      <dgm:spPr/>
      <dgm:t>
        <a:bodyPr/>
        <a:lstStyle/>
        <a:p>
          <a:endParaRPr lang="nl-NL"/>
        </a:p>
      </dgm:t>
    </dgm:pt>
    <dgm:pt modelId="{1EB0557D-2D77-4833-8E29-DD2C40D58495}">
      <dgm:prSet phldrT="[Tekst]" custT="1"/>
      <dgm:spPr/>
      <dgm:t>
        <a:bodyPr/>
        <a:lstStyle/>
        <a:p>
          <a:r>
            <a:rPr lang="nl-NL" sz="2400" baseline="0">
              <a:latin typeface="Arial" panose="020B0604020202020204" pitchFamily="34" charset="0"/>
            </a:rPr>
            <a:t>Studententeam</a:t>
          </a:r>
        </a:p>
      </dgm:t>
    </dgm:pt>
    <dgm:pt modelId="{249C4BF7-1B58-4852-86D0-6D5DAEA4CCA1}" type="parTrans" cxnId="{D094C374-79DB-41E8-9E50-D80654D08C3D}">
      <dgm:prSet/>
      <dgm:spPr/>
      <dgm:t>
        <a:bodyPr/>
        <a:lstStyle/>
        <a:p>
          <a:endParaRPr lang="nl-NL"/>
        </a:p>
      </dgm:t>
    </dgm:pt>
    <dgm:pt modelId="{CCC560A6-BABA-484F-9107-F33B8D585BCD}" type="sibTrans" cxnId="{D094C374-79DB-41E8-9E50-D80654D08C3D}">
      <dgm:prSet/>
      <dgm:spPr/>
      <dgm:t>
        <a:bodyPr/>
        <a:lstStyle/>
        <a:p>
          <a:endParaRPr lang="nl-NL"/>
        </a:p>
      </dgm:t>
    </dgm:pt>
    <dgm:pt modelId="{22E5A016-EE16-486C-8D14-0C44B6675971}">
      <dgm:prSet phldrT="[Tekst]" custT="1"/>
      <dgm:spPr>
        <a:solidFill>
          <a:srgbClr val="008ECF"/>
        </a:solidFill>
      </dgm:spPr>
      <dgm:t>
        <a:bodyPr/>
        <a:lstStyle/>
        <a:p>
          <a:r>
            <a:rPr lang="nl-NL" sz="2400" baseline="0">
              <a:latin typeface="Arial" panose="020B0604020202020204" pitchFamily="34" charset="0"/>
            </a:rPr>
            <a:t>Individu</a:t>
          </a:r>
        </a:p>
      </dgm:t>
    </dgm:pt>
    <dgm:pt modelId="{3862F2BA-57D5-4E51-96E5-1AACD963AC5C}" type="parTrans" cxnId="{51BC26C6-D810-49C6-B8C5-6C0DB2ED4109}">
      <dgm:prSet/>
      <dgm:spPr/>
      <dgm:t>
        <a:bodyPr/>
        <a:lstStyle/>
        <a:p>
          <a:endParaRPr lang="nl-NL"/>
        </a:p>
      </dgm:t>
    </dgm:pt>
    <dgm:pt modelId="{155F3A31-BCF7-42C4-A79E-29D5EB2A3BE2}" type="sibTrans" cxnId="{51BC26C6-D810-49C6-B8C5-6C0DB2ED4109}">
      <dgm:prSet/>
      <dgm:spPr/>
      <dgm:t>
        <a:bodyPr/>
        <a:lstStyle/>
        <a:p>
          <a:endParaRPr lang="nl-NL"/>
        </a:p>
      </dgm:t>
    </dgm:pt>
    <dgm:pt modelId="{3C71424D-12EF-4EEA-8564-C0853F474876}">
      <dgm:prSet phldrT="[Tekst]" custT="1"/>
      <dgm:spPr/>
      <dgm:t>
        <a:bodyPr/>
        <a:lstStyle/>
        <a:p>
          <a:r>
            <a:rPr lang="nl-NL" sz="2400" baseline="0">
              <a:latin typeface="Arial" panose="020B0604020202020204" pitchFamily="34" charset="0"/>
            </a:rPr>
            <a:t>Student </a:t>
          </a:r>
        </a:p>
      </dgm:t>
    </dgm:pt>
    <dgm:pt modelId="{CCCA5979-E049-4471-B9BA-3E7AAAAE6775}" type="parTrans" cxnId="{15958168-95F1-4BC0-898E-933D0A965DC2}">
      <dgm:prSet/>
      <dgm:spPr/>
      <dgm:t>
        <a:bodyPr/>
        <a:lstStyle/>
        <a:p>
          <a:endParaRPr lang="nl-NL"/>
        </a:p>
      </dgm:t>
    </dgm:pt>
    <dgm:pt modelId="{E4850F15-3758-4B82-9ECC-FD1193F15EDC}" type="sibTrans" cxnId="{15958168-95F1-4BC0-898E-933D0A965DC2}">
      <dgm:prSet/>
      <dgm:spPr/>
      <dgm:t>
        <a:bodyPr/>
        <a:lstStyle/>
        <a:p>
          <a:endParaRPr lang="nl-NL"/>
        </a:p>
      </dgm:t>
    </dgm:pt>
    <dgm:pt modelId="{EB11AC44-39C7-4303-A92E-2D1CE6466514}">
      <dgm:prSet phldrT="[Tekst]" custT="1"/>
      <dgm:spPr/>
      <dgm:t>
        <a:bodyPr/>
        <a:lstStyle/>
        <a:p>
          <a:r>
            <a:rPr lang="nl-NL" sz="2400" baseline="0">
              <a:latin typeface="Arial" panose="020B0604020202020204" pitchFamily="34" charset="0"/>
            </a:rPr>
            <a:t>Professional</a:t>
          </a:r>
        </a:p>
      </dgm:t>
    </dgm:pt>
    <dgm:pt modelId="{67E48D0F-9586-4936-99A1-111682508266}" type="parTrans" cxnId="{EF171A58-093F-4843-8946-719A0D67F471}">
      <dgm:prSet/>
      <dgm:spPr/>
      <dgm:t>
        <a:bodyPr/>
        <a:lstStyle/>
        <a:p>
          <a:endParaRPr lang="nl-NL"/>
        </a:p>
      </dgm:t>
    </dgm:pt>
    <dgm:pt modelId="{7179FF51-CD42-49F2-A884-58C5DC475C2B}" type="sibTrans" cxnId="{EF171A58-093F-4843-8946-719A0D67F471}">
      <dgm:prSet/>
      <dgm:spPr/>
      <dgm:t>
        <a:bodyPr/>
        <a:lstStyle/>
        <a:p>
          <a:endParaRPr lang="nl-NL"/>
        </a:p>
      </dgm:t>
    </dgm:pt>
    <dgm:pt modelId="{63AF311C-DF2C-4056-89EA-6309DC942F4B}">
      <dgm:prSet phldrT="[Tekst]" custT="1"/>
      <dgm:spPr/>
      <dgm:t>
        <a:bodyPr/>
        <a:lstStyle/>
        <a:p>
          <a:r>
            <a:rPr lang="nl-NL" sz="2400" baseline="0">
              <a:latin typeface="Arial" panose="020B0604020202020204" pitchFamily="34" charset="0"/>
            </a:rPr>
            <a:t>Team in de organisatie </a:t>
          </a:r>
        </a:p>
      </dgm:t>
    </dgm:pt>
    <dgm:pt modelId="{E6B6984D-128B-4291-AD5D-C69BEA6C2B36}" type="parTrans" cxnId="{FEB15DE5-34AA-4DBE-A916-96BF4BA53144}">
      <dgm:prSet/>
      <dgm:spPr/>
      <dgm:t>
        <a:bodyPr/>
        <a:lstStyle/>
        <a:p>
          <a:endParaRPr lang="nl-NL"/>
        </a:p>
      </dgm:t>
    </dgm:pt>
    <dgm:pt modelId="{B201392A-EC59-46D4-895A-DF01F331FDFA}" type="sibTrans" cxnId="{FEB15DE5-34AA-4DBE-A916-96BF4BA53144}">
      <dgm:prSet/>
      <dgm:spPr/>
      <dgm:t>
        <a:bodyPr/>
        <a:lstStyle/>
        <a:p>
          <a:endParaRPr lang="nl-NL"/>
        </a:p>
      </dgm:t>
    </dgm:pt>
    <dgm:pt modelId="{395D2D4B-A6B8-4610-8A48-A43AE697EC4A}" type="pres">
      <dgm:prSet presAssocID="{5805A889-ACF6-4A53-BDB8-959AEDF897B8}" presName="linear" presStyleCnt="0">
        <dgm:presLayoutVars>
          <dgm:dir/>
          <dgm:animLvl val="lvl"/>
          <dgm:resizeHandles val="exact"/>
        </dgm:presLayoutVars>
      </dgm:prSet>
      <dgm:spPr/>
    </dgm:pt>
    <dgm:pt modelId="{A11D5BF8-5AC8-4591-8EDF-C2AA9FA50FD6}" type="pres">
      <dgm:prSet presAssocID="{FF80EBBC-0A58-4C9A-BC83-68C574D9F314}" presName="parentLin" presStyleCnt="0"/>
      <dgm:spPr/>
    </dgm:pt>
    <dgm:pt modelId="{F47E1BDA-1D09-4F0F-B14C-2F8C5E3BF6B7}" type="pres">
      <dgm:prSet presAssocID="{FF80EBBC-0A58-4C9A-BC83-68C574D9F314}" presName="parentLeftMargin" presStyleLbl="node1" presStyleIdx="0" presStyleCnt="6"/>
      <dgm:spPr/>
    </dgm:pt>
    <dgm:pt modelId="{9AAF34D7-3895-410B-ADF6-1D96ABE1839A}" type="pres">
      <dgm:prSet presAssocID="{FF80EBBC-0A58-4C9A-BC83-68C574D9F314}" presName="parentText" presStyleLbl="node1" presStyleIdx="0" presStyleCnt="6">
        <dgm:presLayoutVars>
          <dgm:chMax val="0"/>
          <dgm:bulletEnabled val="1"/>
        </dgm:presLayoutVars>
      </dgm:prSet>
      <dgm:spPr/>
    </dgm:pt>
    <dgm:pt modelId="{9923B79C-1767-469D-B75F-AC2A406EFD5E}" type="pres">
      <dgm:prSet presAssocID="{FF80EBBC-0A58-4C9A-BC83-68C574D9F314}" presName="negativeSpace" presStyleCnt="0"/>
      <dgm:spPr/>
    </dgm:pt>
    <dgm:pt modelId="{77C7A37A-F2DC-414C-B97C-55B80C617E88}" type="pres">
      <dgm:prSet presAssocID="{FF80EBBC-0A58-4C9A-BC83-68C574D9F314}" presName="childText" presStyleLbl="conFgAcc1" presStyleIdx="0" presStyleCnt="6">
        <dgm:presLayoutVars>
          <dgm:bulletEnabled val="1"/>
        </dgm:presLayoutVars>
      </dgm:prSet>
      <dgm:spPr/>
    </dgm:pt>
    <dgm:pt modelId="{62655660-0201-4EF2-BFA3-0DACCB3172FB}" type="pres">
      <dgm:prSet presAssocID="{73DD3B0D-7D82-4C1A-8EA4-36C5FC046AC5}" presName="spaceBetweenRectangles" presStyleCnt="0"/>
      <dgm:spPr/>
    </dgm:pt>
    <dgm:pt modelId="{EFD7D134-0344-483C-89EE-55E0AD1751D5}" type="pres">
      <dgm:prSet presAssocID="{C77232FE-88EA-433C-BC1B-A242574635B1}" presName="parentLin" presStyleCnt="0"/>
      <dgm:spPr/>
    </dgm:pt>
    <dgm:pt modelId="{61F4F1DD-F5F3-4906-8A03-56FF4D810D9A}" type="pres">
      <dgm:prSet presAssocID="{C77232FE-88EA-433C-BC1B-A242574635B1}" presName="parentLeftMargin" presStyleLbl="node1" presStyleIdx="0" presStyleCnt="6"/>
      <dgm:spPr/>
    </dgm:pt>
    <dgm:pt modelId="{DE765538-1682-4E9E-A253-3DAB1485F683}" type="pres">
      <dgm:prSet presAssocID="{C77232FE-88EA-433C-BC1B-A242574635B1}" presName="parentText" presStyleLbl="node1" presStyleIdx="1" presStyleCnt="6">
        <dgm:presLayoutVars>
          <dgm:chMax val="0"/>
          <dgm:bulletEnabled val="1"/>
        </dgm:presLayoutVars>
      </dgm:prSet>
      <dgm:spPr/>
    </dgm:pt>
    <dgm:pt modelId="{F47E1698-01A9-408C-87E9-D0FA82757B5D}" type="pres">
      <dgm:prSet presAssocID="{C77232FE-88EA-433C-BC1B-A242574635B1}" presName="negativeSpace" presStyleCnt="0"/>
      <dgm:spPr/>
    </dgm:pt>
    <dgm:pt modelId="{685CC98B-8F97-4570-AA1D-9C20BDAEC64D}" type="pres">
      <dgm:prSet presAssocID="{C77232FE-88EA-433C-BC1B-A242574635B1}" presName="childText" presStyleLbl="conFgAcc1" presStyleIdx="1" presStyleCnt="6">
        <dgm:presLayoutVars>
          <dgm:bulletEnabled val="1"/>
        </dgm:presLayoutVars>
      </dgm:prSet>
      <dgm:spPr/>
    </dgm:pt>
    <dgm:pt modelId="{98C99316-4EF9-4257-8A45-0AE2C95649B4}" type="pres">
      <dgm:prSet presAssocID="{157474AC-AAC9-470F-88F2-10822F7E9A3E}" presName="spaceBetweenRectangles" presStyleCnt="0"/>
      <dgm:spPr/>
    </dgm:pt>
    <dgm:pt modelId="{63537132-A385-4045-8C04-D99D51C6E56C}" type="pres">
      <dgm:prSet presAssocID="{E3704027-7362-4AF8-9F4A-B67B14B51780}" presName="parentLin" presStyleCnt="0"/>
      <dgm:spPr/>
    </dgm:pt>
    <dgm:pt modelId="{920D2625-E73F-418B-B17E-05FE33C82AF3}" type="pres">
      <dgm:prSet presAssocID="{E3704027-7362-4AF8-9F4A-B67B14B51780}" presName="parentLeftMargin" presStyleLbl="node1" presStyleIdx="1" presStyleCnt="6"/>
      <dgm:spPr/>
    </dgm:pt>
    <dgm:pt modelId="{31FCB0E7-5070-4B8A-BC09-DD1CC7AAE275}" type="pres">
      <dgm:prSet presAssocID="{E3704027-7362-4AF8-9F4A-B67B14B51780}" presName="parentText" presStyleLbl="node1" presStyleIdx="2" presStyleCnt="6">
        <dgm:presLayoutVars>
          <dgm:chMax val="0"/>
          <dgm:bulletEnabled val="1"/>
        </dgm:presLayoutVars>
      </dgm:prSet>
      <dgm:spPr/>
    </dgm:pt>
    <dgm:pt modelId="{94C7DC06-58C7-48D9-A5BC-6B210A3F9A5D}" type="pres">
      <dgm:prSet presAssocID="{E3704027-7362-4AF8-9F4A-B67B14B51780}" presName="negativeSpace" presStyleCnt="0"/>
      <dgm:spPr/>
    </dgm:pt>
    <dgm:pt modelId="{597E229A-9027-4BE4-8E91-7F9D28C95DF1}" type="pres">
      <dgm:prSet presAssocID="{E3704027-7362-4AF8-9F4A-B67B14B51780}" presName="childText" presStyleLbl="conFgAcc1" presStyleIdx="2" presStyleCnt="6">
        <dgm:presLayoutVars>
          <dgm:bulletEnabled val="1"/>
        </dgm:presLayoutVars>
      </dgm:prSet>
      <dgm:spPr/>
    </dgm:pt>
    <dgm:pt modelId="{A3BE79A0-19DC-4025-8BFC-28E27D57E269}" type="pres">
      <dgm:prSet presAssocID="{56A7C3E7-177B-4436-A02C-2ECAEE7D77DF}" presName="spaceBetweenRectangles" presStyleCnt="0"/>
      <dgm:spPr/>
    </dgm:pt>
    <dgm:pt modelId="{CF648179-7D5A-476B-BE2D-D4B3EBD90448}" type="pres">
      <dgm:prSet presAssocID="{10F15A05-6BE7-44FB-9200-B8600E7DB7B6}" presName="parentLin" presStyleCnt="0"/>
      <dgm:spPr/>
    </dgm:pt>
    <dgm:pt modelId="{C60BB943-F3BD-448E-ADF2-1F507B500FB2}" type="pres">
      <dgm:prSet presAssocID="{10F15A05-6BE7-44FB-9200-B8600E7DB7B6}" presName="parentLeftMargin" presStyleLbl="node1" presStyleIdx="2" presStyleCnt="6"/>
      <dgm:spPr/>
    </dgm:pt>
    <dgm:pt modelId="{06548373-08D7-4856-934F-E82313A09120}" type="pres">
      <dgm:prSet presAssocID="{10F15A05-6BE7-44FB-9200-B8600E7DB7B6}" presName="parentText" presStyleLbl="node1" presStyleIdx="3" presStyleCnt="6">
        <dgm:presLayoutVars>
          <dgm:chMax val="0"/>
          <dgm:bulletEnabled val="1"/>
        </dgm:presLayoutVars>
      </dgm:prSet>
      <dgm:spPr/>
    </dgm:pt>
    <dgm:pt modelId="{AE7E4113-5001-404D-BC31-30B175943854}" type="pres">
      <dgm:prSet presAssocID="{10F15A05-6BE7-44FB-9200-B8600E7DB7B6}" presName="negativeSpace" presStyleCnt="0"/>
      <dgm:spPr/>
    </dgm:pt>
    <dgm:pt modelId="{779C89DF-E534-4D3B-8DE1-8BF9A273018D}" type="pres">
      <dgm:prSet presAssocID="{10F15A05-6BE7-44FB-9200-B8600E7DB7B6}" presName="childText" presStyleLbl="conFgAcc1" presStyleIdx="3" presStyleCnt="6">
        <dgm:presLayoutVars>
          <dgm:bulletEnabled val="1"/>
        </dgm:presLayoutVars>
      </dgm:prSet>
      <dgm:spPr/>
    </dgm:pt>
    <dgm:pt modelId="{38E9F2ED-0BB1-4ECE-AA29-86B070A24BA2}" type="pres">
      <dgm:prSet presAssocID="{D4A466DB-B20E-4A5E-A0FF-321980CA8464}" presName="spaceBetweenRectangles" presStyleCnt="0"/>
      <dgm:spPr/>
    </dgm:pt>
    <dgm:pt modelId="{53A23405-58B9-473B-8026-0C1551AC833D}" type="pres">
      <dgm:prSet presAssocID="{B9125A09-3637-44DA-BC2C-172BA70DD547}" presName="parentLin" presStyleCnt="0"/>
      <dgm:spPr/>
    </dgm:pt>
    <dgm:pt modelId="{AA872CD5-B9F6-4453-83FC-33C5B0D886F5}" type="pres">
      <dgm:prSet presAssocID="{B9125A09-3637-44DA-BC2C-172BA70DD547}" presName="parentLeftMargin" presStyleLbl="node1" presStyleIdx="3" presStyleCnt="6"/>
      <dgm:spPr/>
    </dgm:pt>
    <dgm:pt modelId="{AF68EA0D-CB7E-40D7-8745-D4B42F6E30C9}" type="pres">
      <dgm:prSet presAssocID="{B9125A09-3637-44DA-BC2C-172BA70DD547}" presName="parentText" presStyleLbl="node1" presStyleIdx="4" presStyleCnt="6">
        <dgm:presLayoutVars>
          <dgm:chMax val="0"/>
          <dgm:bulletEnabled val="1"/>
        </dgm:presLayoutVars>
      </dgm:prSet>
      <dgm:spPr/>
    </dgm:pt>
    <dgm:pt modelId="{5BCF400F-88C9-447D-8276-59F6D943FCE7}" type="pres">
      <dgm:prSet presAssocID="{B9125A09-3637-44DA-BC2C-172BA70DD547}" presName="negativeSpace" presStyleCnt="0"/>
      <dgm:spPr/>
    </dgm:pt>
    <dgm:pt modelId="{B21E46E1-F79D-48D6-86DE-4B5FF2ECF8B5}" type="pres">
      <dgm:prSet presAssocID="{B9125A09-3637-44DA-BC2C-172BA70DD547}" presName="childText" presStyleLbl="conFgAcc1" presStyleIdx="4" presStyleCnt="6">
        <dgm:presLayoutVars>
          <dgm:bulletEnabled val="1"/>
        </dgm:presLayoutVars>
      </dgm:prSet>
      <dgm:spPr/>
    </dgm:pt>
    <dgm:pt modelId="{06F42B63-60F3-4913-B19C-8CA58BA00F04}" type="pres">
      <dgm:prSet presAssocID="{1FD85DEC-C858-4428-9F9E-EB02119EC3F6}" presName="spaceBetweenRectangles" presStyleCnt="0"/>
      <dgm:spPr/>
    </dgm:pt>
    <dgm:pt modelId="{81CE6F56-2DFB-469A-9114-2A0394CBDA48}" type="pres">
      <dgm:prSet presAssocID="{22E5A016-EE16-486C-8D14-0C44B6675971}" presName="parentLin" presStyleCnt="0"/>
      <dgm:spPr/>
    </dgm:pt>
    <dgm:pt modelId="{330AD5E0-39D3-4916-A794-1B75A53E34D1}" type="pres">
      <dgm:prSet presAssocID="{22E5A016-EE16-486C-8D14-0C44B6675971}" presName="parentLeftMargin" presStyleLbl="node1" presStyleIdx="4" presStyleCnt="6"/>
      <dgm:spPr/>
    </dgm:pt>
    <dgm:pt modelId="{EA5C2897-5707-4D47-BD57-D96A4E03865F}" type="pres">
      <dgm:prSet presAssocID="{22E5A016-EE16-486C-8D14-0C44B6675971}" presName="parentText" presStyleLbl="node1" presStyleIdx="5" presStyleCnt="6">
        <dgm:presLayoutVars>
          <dgm:chMax val="0"/>
          <dgm:bulletEnabled val="1"/>
        </dgm:presLayoutVars>
      </dgm:prSet>
      <dgm:spPr/>
    </dgm:pt>
    <dgm:pt modelId="{33364F6B-0913-4814-A188-CCAAC1B28947}" type="pres">
      <dgm:prSet presAssocID="{22E5A016-EE16-486C-8D14-0C44B6675971}" presName="negativeSpace" presStyleCnt="0"/>
      <dgm:spPr/>
    </dgm:pt>
    <dgm:pt modelId="{00E22CBE-E174-49BF-96EE-012FA5F4EBA3}" type="pres">
      <dgm:prSet presAssocID="{22E5A016-EE16-486C-8D14-0C44B6675971}" presName="childText" presStyleLbl="conFgAcc1" presStyleIdx="5" presStyleCnt="6">
        <dgm:presLayoutVars>
          <dgm:bulletEnabled val="1"/>
        </dgm:presLayoutVars>
      </dgm:prSet>
      <dgm:spPr/>
    </dgm:pt>
  </dgm:ptLst>
  <dgm:cxnLst>
    <dgm:cxn modelId="{AF809113-E746-4FEA-B07A-6ECC9ABF840D}" type="presOf" srcId="{B9125A09-3637-44DA-BC2C-172BA70DD547}" destId="{AF68EA0D-CB7E-40D7-8745-D4B42F6E30C9}" srcOrd="1" destOrd="0" presId="urn:microsoft.com/office/officeart/2005/8/layout/list1"/>
    <dgm:cxn modelId="{23F45415-CB47-4375-B065-CF915711CEA9}" type="presOf" srcId="{C77232FE-88EA-433C-BC1B-A242574635B1}" destId="{61F4F1DD-F5F3-4906-8A03-56FF4D810D9A}" srcOrd="0" destOrd="0" presId="urn:microsoft.com/office/officeart/2005/8/layout/list1"/>
    <dgm:cxn modelId="{6974031D-CA9F-4C44-896F-07EF83F4C47E}" type="presOf" srcId="{FF80EBBC-0A58-4C9A-BC83-68C574D9F314}" destId="{9AAF34D7-3895-410B-ADF6-1D96ABE1839A}" srcOrd="1" destOrd="0" presId="urn:microsoft.com/office/officeart/2005/8/layout/list1"/>
    <dgm:cxn modelId="{A9262543-BE09-4427-8CB8-2309EF27A81D}" type="presOf" srcId="{B9125A09-3637-44DA-BC2C-172BA70DD547}" destId="{AA872CD5-B9F6-4453-83FC-33C5B0D886F5}" srcOrd="0" destOrd="0" presId="urn:microsoft.com/office/officeart/2005/8/layout/list1"/>
    <dgm:cxn modelId="{78806B64-870C-4D6E-BAAF-DCEE4157ACC7}" type="presOf" srcId="{3C71424D-12EF-4EEA-8564-C0853F474876}" destId="{00E22CBE-E174-49BF-96EE-012FA5F4EBA3}" srcOrd="0" destOrd="0" presId="urn:microsoft.com/office/officeart/2005/8/layout/list1"/>
    <dgm:cxn modelId="{BCE1C846-FB08-433A-BDC3-A7C93196CBAC}" type="presOf" srcId="{EB11AC44-39C7-4303-A92E-2D1CE6466514}" destId="{00E22CBE-E174-49BF-96EE-012FA5F4EBA3}" srcOrd="0" destOrd="1" presId="urn:microsoft.com/office/officeart/2005/8/layout/list1"/>
    <dgm:cxn modelId="{15958168-95F1-4BC0-898E-933D0A965DC2}" srcId="{22E5A016-EE16-486C-8D14-0C44B6675971}" destId="{3C71424D-12EF-4EEA-8564-C0853F474876}" srcOrd="0" destOrd="0" parTransId="{CCCA5979-E049-4471-B9BA-3E7AAAAE6775}" sibTransId="{E4850F15-3758-4B82-9ECC-FD1193F15EDC}"/>
    <dgm:cxn modelId="{B3A51152-3535-4081-B234-514387714D94}" type="presOf" srcId="{10F15A05-6BE7-44FB-9200-B8600E7DB7B6}" destId="{C60BB943-F3BD-448E-ADF2-1F507B500FB2}" srcOrd="0" destOrd="0" presId="urn:microsoft.com/office/officeart/2005/8/layout/list1"/>
    <dgm:cxn modelId="{BAC55C74-A8C4-419A-B9F6-306DDC119964}" srcId="{5805A889-ACF6-4A53-BDB8-959AEDF897B8}" destId="{B9125A09-3637-44DA-BC2C-172BA70DD547}" srcOrd="4" destOrd="0" parTransId="{92325F39-7245-4AD7-8ADB-D98D01B8C166}" sibTransId="{1FD85DEC-C858-4428-9F9E-EB02119EC3F6}"/>
    <dgm:cxn modelId="{D094C374-79DB-41E8-9E50-D80654D08C3D}" srcId="{B9125A09-3637-44DA-BC2C-172BA70DD547}" destId="{1EB0557D-2D77-4833-8E29-DD2C40D58495}" srcOrd="0" destOrd="0" parTransId="{249C4BF7-1B58-4852-86D0-6D5DAEA4CCA1}" sibTransId="{CCC560A6-BABA-484F-9107-F33B8D585BCD}"/>
    <dgm:cxn modelId="{A08A2E55-0F71-491C-B3D9-9CFA4C5947BF}" type="presOf" srcId="{C77232FE-88EA-433C-BC1B-A242574635B1}" destId="{DE765538-1682-4E9E-A253-3DAB1485F683}" srcOrd="1" destOrd="0" presId="urn:microsoft.com/office/officeart/2005/8/layout/list1"/>
    <dgm:cxn modelId="{EF171A58-093F-4843-8946-719A0D67F471}" srcId="{22E5A016-EE16-486C-8D14-0C44B6675971}" destId="{EB11AC44-39C7-4303-A92E-2D1CE6466514}" srcOrd="1" destOrd="0" parTransId="{67E48D0F-9586-4936-99A1-111682508266}" sibTransId="{7179FF51-CD42-49F2-A884-58C5DC475C2B}"/>
    <dgm:cxn modelId="{1F28A258-88DE-4952-9E3B-0AFA0B485F99}" type="presOf" srcId="{E3704027-7362-4AF8-9F4A-B67B14B51780}" destId="{31FCB0E7-5070-4B8A-BC09-DD1CC7AAE275}" srcOrd="1" destOrd="0" presId="urn:microsoft.com/office/officeart/2005/8/layout/list1"/>
    <dgm:cxn modelId="{6144B778-A803-4714-8FEE-673C8694E673}" type="presOf" srcId="{10F15A05-6BE7-44FB-9200-B8600E7DB7B6}" destId="{06548373-08D7-4856-934F-E82313A09120}" srcOrd="1" destOrd="0" presId="urn:microsoft.com/office/officeart/2005/8/layout/list1"/>
    <dgm:cxn modelId="{B2D6D58F-E71D-4658-A7A7-B44C797663DE}" type="presOf" srcId="{FF80EBBC-0A58-4C9A-BC83-68C574D9F314}" destId="{F47E1BDA-1D09-4F0F-B14C-2F8C5E3BF6B7}" srcOrd="0" destOrd="0" presId="urn:microsoft.com/office/officeart/2005/8/layout/list1"/>
    <dgm:cxn modelId="{1E59C794-985D-4AB5-9F23-BA064D22DF1B}" srcId="{5805A889-ACF6-4A53-BDB8-959AEDF897B8}" destId="{C77232FE-88EA-433C-BC1B-A242574635B1}" srcOrd="1" destOrd="0" parTransId="{4F876CDD-6BB1-430D-80E0-2830AA3999F7}" sibTransId="{157474AC-AAC9-470F-88F2-10822F7E9A3E}"/>
    <dgm:cxn modelId="{D6A705A2-6663-445A-85CB-F0633AA828BB}" type="presOf" srcId="{22E5A016-EE16-486C-8D14-0C44B6675971}" destId="{EA5C2897-5707-4D47-BD57-D96A4E03865F}" srcOrd="1" destOrd="0" presId="urn:microsoft.com/office/officeart/2005/8/layout/list1"/>
    <dgm:cxn modelId="{14258EA9-6771-485E-A8CF-35817389E175}" type="presOf" srcId="{22E5A016-EE16-486C-8D14-0C44B6675971}" destId="{330AD5E0-39D3-4916-A794-1B75A53E34D1}" srcOrd="0" destOrd="0" presId="urn:microsoft.com/office/officeart/2005/8/layout/list1"/>
    <dgm:cxn modelId="{BCDEC4B1-1B34-4F9A-8EBB-891E9766F37C}" srcId="{5805A889-ACF6-4A53-BDB8-959AEDF897B8}" destId="{FF80EBBC-0A58-4C9A-BC83-68C574D9F314}" srcOrd="0" destOrd="0" parTransId="{EB7A649C-404F-4BA5-8697-3ACE86684747}" sibTransId="{73DD3B0D-7D82-4C1A-8EA4-36C5FC046AC5}"/>
    <dgm:cxn modelId="{CA279CB4-EF67-47B5-8236-D82292DF0AF9}" type="presOf" srcId="{5805A889-ACF6-4A53-BDB8-959AEDF897B8}" destId="{395D2D4B-A6B8-4610-8A48-A43AE697EC4A}" srcOrd="0" destOrd="0" presId="urn:microsoft.com/office/officeart/2005/8/layout/list1"/>
    <dgm:cxn modelId="{93C45DBB-FE38-4675-A955-0DC8F31D7622}" type="presOf" srcId="{1EB0557D-2D77-4833-8E29-DD2C40D58495}" destId="{B21E46E1-F79D-48D6-86DE-4B5FF2ECF8B5}" srcOrd="0" destOrd="0" presId="urn:microsoft.com/office/officeart/2005/8/layout/list1"/>
    <dgm:cxn modelId="{51BC26C6-D810-49C6-B8C5-6C0DB2ED4109}" srcId="{5805A889-ACF6-4A53-BDB8-959AEDF897B8}" destId="{22E5A016-EE16-486C-8D14-0C44B6675971}" srcOrd="5" destOrd="0" parTransId="{3862F2BA-57D5-4E51-96E5-1AACD963AC5C}" sibTransId="{155F3A31-BCF7-42C4-A79E-29D5EB2A3BE2}"/>
    <dgm:cxn modelId="{FE70A9D4-9519-4B10-B8E8-C4244346786D}" srcId="{5805A889-ACF6-4A53-BDB8-959AEDF897B8}" destId="{10F15A05-6BE7-44FB-9200-B8600E7DB7B6}" srcOrd="3" destOrd="0" parTransId="{4EA88430-1531-4011-9245-17271D82308D}" sibTransId="{D4A466DB-B20E-4A5E-A0FF-321980CA8464}"/>
    <dgm:cxn modelId="{39246CD7-2D85-4FD4-B293-94564B60F7F4}" type="presOf" srcId="{63AF311C-DF2C-4056-89EA-6309DC942F4B}" destId="{B21E46E1-F79D-48D6-86DE-4B5FF2ECF8B5}" srcOrd="0" destOrd="1" presId="urn:microsoft.com/office/officeart/2005/8/layout/list1"/>
    <dgm:cxn modelId="{080602D8-07FA-4626-A764-36E9F4D59762}" srcId="{5805A889-ACF6-4A53-BDB8-959AEDF897B8}" destId="{E3704027-7362-4AF8-9F4A-B67B14B51780}" srcOrd="2" destOrd="0" parTransId="{B537012A-2C02-4ACD-A646-79EAC192045F}" sibTransId="{56A7C3E7-177B-4436-A02C-2ECAEE7D77DF}"/>
    <dgm:cxn modelId="{4A4EF1DB-B0F6-400B-8274-B2D3AD273691}" type="presOf" srcId="{E3704027-7362-4AF8-9F4A-B67B14B51780}" destId="{920D2625-E73F-418B-B17E-05FE33C82AF3}" srcOrd="0" destOrd="0" presId="urn:microsoft.com/office/officeart/2005/8/layout/list1"/>
    <dgm:cxn modelId="{FEB15DE5-34AA-4DBE-A916-96BF4BA53144}" srcId="{B9125A09-3637-44DA-BC2C-172BA70DD547}" destId="{63AF311C-DF2C-4056-89EA-6309DC942F4B}" srcOrd="1" destOrd="0" parTransId="{E6B6984D-128B-4291-AD5D-C69BEA6C2B36}" sibTransId="{B201392A-EC59-46D4-895A-DF01F331FDFA}"/>
    <dgm:cxn modelId="{8C037DCD-5092-4948-9E1A-92D60F6FD6A3}" type="presParOf" srcId="{395D2D4B-A6B8-4610-8A48-A43AE697EC4A}" destId="{A11D5BF8-5AC8-4591-8EDF-C2AA9FA50FD6}" srcOrd="0" destOrd="0" presId="urn:microsoft.com/office/officeart/2005/8/layout/list1"/>
    <dgm:cxn modelId="{5AF82167-914F-43F6-9D22-BC7C9AA93E98}" type="presParOf" srcId="{A11D5BF8-5AC8-4591-8EDF-C2AA9FA50FD6}" destId="{F47E1BDA-1D09-4F0F-B14C-2F8C5E3BF6B7}" srcOrd="0" destOrd="0" presId="urn:microsoft.com/office/officeart/2005/8/layout/list1"/>
    <dgm:cxn modelId="{780E45E1-4870-4622-BBBF-B13ED976CAB0}" type="presParOf" srcId="{A11D5BF8-5AC8-4591-8EDF-C2AA9FA50FD6}" destId="{9AAF34D7-3895-410B-ADF6-1D96ABE1839A}" srcOrd="1" destOrd="0" presId="urn:microsoft.com/office/officeart/2005/8/layout/list1"/>
    <dgm:cxn modelId="{09A4B271-6814-4D49-8108-C6A259CB9587}" type="presParOf" srcId="{395D2D4B-A6B8-4610-8A48-A43AE697EC4A}" destId="{9923B79C-1767-469D-B75F-AC2A406EFD5E}" srcOrd="1" destOrd="0" presId="urn:microsoft.com/office/officeart/2005/8/layout/list1"/>
    <dgm:cxn modelId="{05572341-2529-4F92-A3F4-ED796F90471D}" type="presParOf" srcId="{395D2D4B-A6B8-4610-8A48-A43AE697EC4A}" destId="{77C7A37A-F2DC-414C-B97C-55B80C617E88}" srcOrd="2" destOrd="0" presId="urn:microsoft.com/office/officeart/2005/8/layout/list1"/>
    <dgm:cxn modelId="{0756DFD3-BD89-458C-8C1F-AB979BC9DBB5}" type="presParOf" srcId="{395D2D4B-A6B8-4610-8A48-A43AE697EC4A}" destId="{62655660-0201-4EF2-BFA3-0DACCB3172FB}" srcOrd="3" destOrd="0" presId="urn:microsoft.com/office/officeart/2005/8/layout/list1"/>
    <dgm:cxn modelId="{E3A7DAC0-BE05-4186-A2E4-74C9CC8D5784}" type="presParOf" srcId="{395D2D4B-A6B8-4610-8A48-A43AE697EC4A}" destId="{EFD7D134-0344-483C-89EE-55E0AD1751D5}" srcOrd="4" destOrd="0" presId="urn:microsoft.com/office/officeart/2005/8/layout/list1"/>
    <dgm:cxn modelId="{AEFDBB40-890C-41D9-993A-755B9119BB42}" type="presParOf" srcId="{EFD7D134-0344-483C-89EE-55E0AD1751D5}" destId="{61F4F1DD-F5F3-4906-8A03-56FF4D810D9A}" srcOrd="0" destOrd="0" presId="urn:microsoft.com/office/officeart/2005/8/layout/list1"/>
    <dgm:cxn modelId="{96BBDE03-63B8-4E82-BA57-E1F90E84AB0E}" type="presParOf" srcId="{EFD7D134-0344-483C-89EE-55E0AD1751D5}" destId="{DE765538-1682-4E9E-A253-3DAB1485F683}" srcOrd="1" destOrd="0" presId="urn:microsoft.com/office/officeart/2005/8/layout/list1"/>
    <dgm:cxn modelId="{E2B3D22D-8408-41BA-B690-87C4E23C347F}" type="presParOf" srcId="{395D2D4B-A6B8-4610-8A48-A43AE697EC4A}" destId="{F47E1698-01A9-408C-87E9-D0FA82757B5D}" srcOrd="5" destOrd="0" presId="urn:microsoft.com/office/officeart/2005/8/layout/list1"/>
    <dgm:cxn modelId="{0F58A2EE-A06A-46C7-962F-7E9EDBA90E90}" type="presParOf" srcId="{395D2D4B-A6B8-4610-8A48-A43AE697EC4A}" destId="{685CC98B-8F97-4570-AA1D-9C20BDAEC64D}" srcOrd="6" destOrd="0" presId="urn:microsoft.com/office/officeart/2005/8/layout/list1"/>
    <dgm:cxn modelId="{FDF85529-24B1-4D8A-9732-5FAA15CEC087}" type="presParOf" srcId="{395D2D4B-A6B8-4610-8A48-A43AE697EC4A}" destId="{98C99316-4EF9-4257-8A45-0AE2C95649B4}" srcOrd="7" destOrd="0" presId="urn:microsoft.com/office/officeart/2005/8/layout/list1"/>
    <dgm:cxn modelId="{D04C425C-EC96-4680-8377-62EE013B09B1}" type="presParOf" srcId="{395D2D4B-A6B8-4610-8A48-A43AE697EC4A}" destId="{63537132-A385-4045-8C04-D99D51C6E56C}" srcOrd="8" destOrd="0" presId="urn:microsoft.com/office/officeart/2005/8/layout/list1"/>
    <dgm:cxn modelId="{75CF164A-9419-4AAA-8D1C-FC4FDE63721F}" type="presParOf" srcId="{63537132-A385-4045-8C04-D99D51C6E56C}" destId="{920D2625-E73F-418B-B17E-05FE33C82AF3}" srcOrd="0" destOrd="0" presId="urn:microsoft.com/office/officeart/2005/8/layout/list1"/>
    <dgm:cxn modelId="{4241D74B-5953-4988-B3C7-3554E55DAE60}" type="presParOf" srcId="{63537132-A385-4045-8C04-D99D51C6E56C}" destId="{31FCB0E7-5070-4B8A-BC09-DD1CC7AAE275}" srcOrd="1" destOrd="0" presId="urn:microsoft.com/office/officeart/2005/8/layout/list1"/>
    <dgm:cxn modelId="{EA1B1513-F390-43CE-B55C-6AF7622DCA4E}" type="presParOf" srcId="{395D2D4B-A6B8-4610-8A48-A43AE697EC4A}" destId="{94C7DC06-58C7-48D9-A5BC-6B210A3F9A5D}" srcOrd="9" destOrd="0" presId="urn:microsoft.com/office/officeart/2005/8/layout/list1"/>
    <dgm:cxn modelId="{B80098B6-7A33-41C7-889A-CC3E2F8E1F2B}" type="presParOf" srcId="{395D2D4B-A6B8-4610-8A48-A43AE697EC4A}" destId="{597E229A-9027-4BE4-8E91-7F9D28C95DF1}" srcOrd="10" destOrd="0" presId="urn:microsoft.com/office/officeart/2005/8/layout/list1"/>
    <dgm:cxn modelId="{DA77CE0A-F3B7-466D-B4D4-10BB3015B8DE}" type="presParOf" srcId="{395D2D4B-A6B8-4610-8A48-A43AE697EC4A}" destId="{A3BE79A0-19DC-4025-8BFC-28E27D57E269}" srcOrd="11" destOrd="0" presId="urn:microsoft.com/office/officeart/2005/8/layout/list1"/>
    <dgm:cxn modelId="{B564166E-1D48-475D-9436-182343255EEE}" type="presParOf" srcId="{395D2D4B-A6B8-4610-8A48-A43AE697EC4A}" destId="{CF648179-7D5A-476B-BE2D-D4B3EBD90448}" srcOrd="12" destOrd="0" presId="urn:microsoft.com/office/officeart/2005/8/layout/list1"/>
    <dgm:cxn modelId="{5BEB17FC-FAA2-4D0C-9104-F11247A67F75}" type="presParOf" srcId="{CF648179-7D5A-476B-BE2D-D4B3EBD90448}" destId="{C60BB943-F3BD-448E-ADF2-1F507B500FB2}" srcOrd="0" destOrd="0" presId="urn:microsoft.com/office/officeart/2005/8/layout/list1"/>
    <dgm:cxn modelId="{A338E3A0-A0CA-4E31-B019-E7E12CFB96ED}" type="presParOf" srcId="{CF648179-7D5A-476B-BE2D-D4B3EBD90448}" destId="{06548373-08D7-4856-934F-E82313A09120}" srcOrd="1" destOrd="0" presId="urn:microsoft.com/office/officeart/2005/8/layout/list1"/>
    <dgm:cxn modelId="{E8B0A202-FB8D-4AE0-AFE0-7D21019A269E}" type="presParOf" srcId="{395D2D4B-A6B8-4610-8A48-A43AE697EC4A}" destId="{AE7E4113-5001-404D-BC31-30B175943854}" srcOrd="13" destOrd="0" presId="urn:microsoft.com/office/officeart/2005/8/layout/list1"/>
    <dgm:cxn modelId="{9643EDF1-24CC-4771-BD0C-A30E628B9C16}" type="presParOf" srcId="{395D2D4B-A6B8-4610-8A48-A43AE697EC4A}" destId="{779C89DF-E534-4D3B-8DE1-8BF9A273018D}" srcOrd="14" destOrd="0" presId="urn:microsoft.com/office/officeart/2005/8/layout/list1"/>
    <dgm:cxn modelId="{D03DA02A-861A-46E8-9CB6-7368A733DD37}" type="presParOf" srcId="{395D2D4B-A6B8-4610-8A48-A43AE697EC4A}" destId="{38E9F2ED-0BB1-4ECE-AA29-86B070A24BA2}" srcOrd="15" destOrd="0" presId="urn:microsoft.com/office/officeart/2005/8/layout/list1"/>
    <dgm:cxn modelId="{37AE61B5-7A52-4CBD-A988-9D7046E6D4D5}" type="presParOf" srcId="{395D2D4B-A6B8-4610-8A48-A43AE697EC4A}" destId="{53A23405-58B9-473B-8026-0C1551AC833D}" srcOrd="16" destOrd="0" presId="urn:microsoft.com/office/officeart/2005/8/layout/list1"/>
    <dgm:cxn modelId="{B674E73C-AFBD-4606-BFAC-2D2F4D8A1704}" type="presParOf" srcId="{53A23405-58B9-473B-8026-0C1551AC833D}" destId="{AA872CD5-B9F6-4453-83FC-33C5B0D886F5}" srcOrd="0" destOrd="0" presId="urn:microsoft.com/office/officeart/2005/8/layout/list1"/>
    <dgm:cxn modelId="{FB39398F-A296-4363-90A2-1C1441DF2D16}" type="presParOf" srcId="{53A23405-58B9-473B-8026-0C1551AC833D}" destId="{AF68EA0D-CB7E-40D7-8745-D4B42F6E30C9}" srcOrd="1" destOrd="0" presId="urn:microsoft.com/office/officeart/2005/8/layout/list1"/>
    <dgm:cxn modelId="{3C470A29-799F-4BD2-B49E-01424E125630}" type="presParOf" srcId="{395D2D4B-A6B8-4610-8A48-A43AE697EC4A}" destId="{5BCF400F-88C9-447D-8276-59F6D943FCE7}" srcOrd="17" destOrd="0" presId="urn:microsoft.com/office/officeart/2005/8/layout/list1"/>
    <dgm:cxn modelId="{D187BDEA-7F14-4098-80DD-5263F7B42699}" type="presParOf" srcId="{395D2D4B-A6B8-4610-8A48-A43AE697EC4A}" destId="{B21E46E1-F79D-48D6-86DE-4B5FF2ECF8B5}" srcOrd="18" destOrd="0" presId="urn:microsoft.com/office/officeart/2005/8/layout/list1"/>
    <dgm:cxn modelId="{7A175D3A-8300-48AD-9DB8-5DB60ED3C42F}" type="presParOf" srcId="{395D2D4B-A6B8-4610-8A48-A43AE697EC4A}" destId="{06F42B63-60F3-4913-B19C-8CA58BA00F04}" srcOrd="19" destOrd="0" presId="urn:microsoft.com/office/officeart/2005/8/layout/list1"/>
    <dgm:cxn modelId="{95895CC0-9412-41D0-AF3E-5F397446C732}" type="presParOf" srcId="{395D2D4B-A6B8-4610-8A48-A43AE697EC4A}" destId="{81CE6F56-2DFB-469A-9114-2A0394CBDA48}" srcOrd="20" destOrd="0" presId="urn:microsoft.com/office/officeart/2005/8/layout/list1"/>
    <dgm:cxn modelId="{5D5D7D64-3120-466F-ABFE-7C089631DD6C}" type="presParOf" srcId="{81CE6F56-2DFB-469A-9114-2A0394CBDA48}" destId="{330AD5E0-39D3-4916-A794-1B75A53E34D1}" srcOrd="0" destOrd="0" presId="urn:microsoft.com/office/officeart/2005/8/layout/list1"/>
    <dgm:cxn modelId="{19D30239-07D5-412F-9056-4076461C26F2}" type="presParOf" srcId="{81CE6F56-2DFB-469A-9114-2A0394CBDA48}" destId="{EA5C2897-5707-4D47-BD57-D96A4E03865F}" srcOrd="1" destOrd="0" presId="urn:microsoft.com/office/officeart/2005/8/layout/list1"/>
    <dgm:cxn modelId="{E7ED82DF-ED7D-42CB-88E8-C5FF81C0BC5B}" type="presParOf" srcId="{395D2D4B-A6B8-4610-8A48-A43AE697EC4A}" destId="{33364F6B-0913-4814-A188-CCAAC1B28947}" srcOrd="21" destOrd="0" presId="urn:microsoft.com/office/officeart/2005/8/layout/list1"/>
    <dgm:cxn modelId="{DA330083-B8DF-4A13-9E79-92F6F9D0B62B}" type="presParOf" srcId="{395D2D4B-A6B8-4610-8A48-A43AE697EC4A}" destId="{00E22CBE-E174-49BF-96EE-012FA5F4EBA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78088DB-47F2-4B70-A021-75E243BE7D1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l-NL"/>
        </a:p>
      </dgm:t>
    </dgm:pt>
    <dgm:pt modelId="{F66A590F-5FAF-4815-A6C3-60F903347534}">
      <dgm:prSet phldrT="[Tekst]" custT="1"/>
      <dgm:spPr/>
      <dgm:t>
        <a:bodyPr/>
        <a:lstStyle/>
        <a:p>
          <a:r>
            <a:rPr lang="nl-NL" sz="2200">
              <a:latin typeface="Calibri Light" panose="020F0302020204030204" pitchFamily="34" charset="0"/>
              <a:cs typeface="Calibri Light" panose="020F0302020204030204" pitchFamily="34" charset="0"/>
            </a:rPr>
            <a:t>Het vraagstuk</a:t>
          </a:r>
        </a:p>
      </dgm:t>
    </dgm:pt>
    <dgm:pt modelId="{89C210C3-E97F-4DF0-8103-DC257B9D793B}" type="parTrans" cxnId="{BCD161D6-B8A7-4828-A574-079BE6103C54}">
      <dgm:prSet/>
      <dgm:spPr/>
      <dgm:t>
        <a:bodyPr/>
        <a:lstStyle/>
        <a:p>
          <a:endParaRPr lang="nl-NL"/>
        </a:p>
      </dgm:t>
    </dgm:pt>
    <dgm:pt modelId="{E986CDAD-07D7-4E0A-9135-EBEA9EA99C38}" type="sibTrans" cxnId="{BCD161D6-B8A7-4828-A574-079BE6103C54}">
      <dgm:prSet/>
      <dgm:spPr/>
      <dgm:t>
        <a:bodyPr/>
        <a:lstStyle/>
        <a:p>
          <a:endParaRPr lang="nl-NL"/>
        </a:p>
      </dgm:t>
    </dgm:pt>
    <dgm:pt modelId="{B23C9B7A-5729-4443-B362-264CCC3AC23B}">
      <dgm:prSet phldrT="[Tekst]" custT="1"/>
      <dgm:spPr/>
      <dgm:t>
        <a:bodyPr/>
        <a:lstStyle/>
        <a:p>
          <a:r>
            <a:rPr lang="nl-NL" sz="2200">
              <a:latin typeface="Calibri Light" panose="020F0302020204030204" pitchFamily="34" charset="0"/>
              <a:cs typeface="Calibri Light" panose="020F0302020204030204" pitchFamily="34" charset="0"/>
            </a:rPr>
            <a:t>Student Sociaal Werk</a:t>
          </a:r>
        </a:p>
      </dgm:t>
    </dgm:pt>
    <dgm:pt modelId="{435A74E3-E24A-4B42-AF9F-6DE37B8E972B}" type="parTrans" cxnId="{8053156C-1752-43BC-9683-15BC536DD057}">
      <dgm:prSet/>
      <dgm:spPr/>
      <dgm:t>
        <a:bodyPr/>
        <a:lstStyle/>
        <a:p>
          <a:endParaRPr lang="nl-NL"/>
        </a:p>
      </dgm:t>
    </dgm:pt>
    <dgm:pt modelId="{FC5DC0B7-25C3-4B65-A68E-8ACAAF511D2B}" type="sibTrans" cxnId="{8053156C-1752-43BC-9683-15BC536DD057}">
      <dgm:prSet/>
      <dgm:spPr/>
      <dgm:t>
        <a:bodyPr/>
        <a:lstStyle/>
        <a:p>
          <a:endParaRPr lang="nl-NL"/>
        </a:p>
      </dgm:t>
    </dgm:pt>
    <dgm:pt modelId="{532B4ACD-4A14-4FD3-8C24-D72ED5597944}">
      <dgm:prSet phldrT="[Tekst]" custT="1"/>
      <dgm:spPr/>
      <dgm:t>
        <a:bodyPr/>
        <a:lstStyle/>
        <a:p>
          <a:r>
            <a:rPr lang="nl-NL" sz="2200">
              <a:latin typeface="Calibri Light" panose="020F0302020204030204" pitchFamily="34" charset="0"/>
              <a:cs typeface="Calibri Light" panose="020F0302020204030204" pitchFamily="34" charset="0"/>
            </a:rPr>
            <a:t>Student Sport en Bewegen</a:t>
          </a:r>
        </a:p>
      </dgm:t>
    </dgm:pt>
    <dgm:pt modelId="{5F5F3A12-2E05-4247-B74B-2CF98B779BB0}" type="parTrans" cxnId="{C5A4C249-87A4-40A9-82DE-9D03737ECB44}">
      <dgm:prSet/>
      <dgm:spPr/>
      <dgm:t>
        <a:bodyPr/>
        <a:lstStyle/>
        <a:p>
          <a:endParaRPr lang="nl-NL"/>
        </a:p>
      </dgm:t>
    </dgm:pt>
    <dgm:pt modelId="{9171319F-49BA-4C1C-805C-C330628051AB}" type="sibTrans" cxnId="{C5A4C249-87A4-40A9-82DE-9D03737ECB44}">
      <dgm:prSet/>
      <dgm:spPr/>
      <dgm:t>
        <a:bodyPr/>
        <a:lstStyle/>
        <a:p>
          <a:endParaRPr lang="nl-NL"/>
        </a:p>
      </dgm:t>
    </dgm:pt>
    <dgm:pt modelId="{EE00044F-165F-44C1-96D2-86584F886EC9}">
      <dgm:prSet phldrT="[Tekst]" custT="1"/>
      <dgm:spPr/>
      <dgm:t>
        <a:bodyPr/>
        <a:lstStyle/>
        <a:p>
          <a:r>
            <a:rPr lang="nl-NL" sz="2100" dirty="0">
              <a:latin typeface="Calibri Light" panose="020F0302020204030204" pitchFamily="34" charset="0"/>
              <a:cs typeface="Calibri Light" panose="020F0302020204030204" pitchFamily="34" charset="0"/>
            </a:rPr>
            <a:t>Directeur teamleider</a:t>
          </a:r>
        </a:p>
      </dgm:t>
    </dgm:pt>
    <dgm:pt modelId="{5C4A07E2-46C2-4A08-BB39-0616C49DECCD}" type="parTrans" cxnId="{C699734D-D7DA-41A1-9477-27589AE391F5}">
      <dgm:prSet/>
      <dgm:spPr/>
      <dgm:t>
        <a:bodyPr/>
        <a:lstStyle/>
        <a:p>
          <a:endParaRPr lang="nl-NL"/>
        </a:p>
      </dgm:t>
    </dgm:pt>
    <dgm:pt modelId="{66C3B91A-574D-436F-B3B7-C8D106250194}" type="sibTrans" cxnId="{C699734D-D7DA-41A1-9477-27589AE391F5}">
      <dgm:prSet/>
      <dgm:spPr/>
      <dgm:t>
        <a:bodyPr/>
        <a:lstStyle/>
        <a:p>
          <a:endParaRPr lang="nl-NL"/>
        </a:p>
      </dgm:t>
    </dgm:pt>
    <dgm:pt modelId="{39EAC2FF-EFC8-4389-BCA7-C946F9971791}">
      <dgm:prSet phldrT="[Tekst]" custT="1"/>
      <dgm:spPr/>
      <dgm:t>
        <a:bodyPr/>
        <a:lstStyle/>
        <a:p>
          <a:r>
            <a:rPr lang="nl-NL" sz="2200" dirty="0" err="1">
              <a:latin typeface="Calibri Light" panose="020F0302020204030204" pitchFamily="34" charset="0"/>
              <a:cs typeface="Calibri Light" panose="020F0302020204030204" pitchFamily="34" charset="0"/>
            </a:rPr>
            <a:t>Onderwijs-assistent</a:t>
          </a:r>
          <a:endParaRPr lang="nl-NL" sz="2200" dirty="0">
            <a:latin typeface="Calibri Light" panose="020F0302020204030204" pitchFamily="34" charset="0"/>
            <a:cs typeface="Calibri Light" panose="020F0302020204030204" pitchFamily="34" charset="0"/>
          </a:endParaRPr>
        </a:p>
      </dgm:t>
    </dgm:pt>
    <dgm:pt modelId="{02F694FA-2715-41AC-8FFA-6C162D01777D}" type="parTrans" cxnId="{7F0ACA7A-3069-4185-BCB8-1E64AF460F09}">
      <dgm:prSet/>
      <dgm:spPr/>
      <dgm:t>
        <a:bodyPr/>
        <a:lstStyle/>
        <a:p>
          <a:endParaRPr lang="nl-NL"/>
        </a:p>
      </dgm:t>
    </dgm:pt>
    <dgm:pt modelId="{F7472CE0-B530-41E4-B909-1365056D979F}" type="sibTrans" cxnId="{7F0ACA7A-3069-4185-BCB8-1E64AF460F09}">
      <dgm:prSet/>
      <dgm:spPr/>
      <dgm:t>
        <a:bodyPr/>
        <a:lstStyle/>
        <a:p>
          <a:endParaRPr lang="nl-NL"/>
        </a:p>
      </dgm:t>
    </dgm:pt>
    <dgm:pt modelId="{C1156810-BDB7-4EDF-9D25-2F92E9FCA64C}">
      <dgm:prSet phldrT="[Tekst]" custT="1"/>
      <dgm:spPr/>
      <dgm:t>
        <a:bodyPr/>
        <a:lstStyle/>
        <a:p>
          <a:r>
            <a:rPr lang="nl-NL" sz="2200">
              <a:latin typeface="Calibri Light" panose="020F0302020204030204" pitchFamily="34" charset="0"/>
              <a:cs typeface="Calibri Light" panose="020F0302020204030204" pitchFamily="34" charset="0"/>
            </a:rPr>
            <a:t>Ouders</a:t>
          </a:r>
        </a:p>
      </dgm:t>
    </dgm:pt>
    <dgm:pt modelId="{C6F46218-763E-4538-B6F5-8C79BC312D11}" type="parTrans" cxnId="{0611B103-96E8-46DD-A404-C0D1FF2A7D3A}">
      <dgm:prSet/>
      <dgm:spPr/>
      <dgm:t>
        <a:bodyPr/>
        <a:lstStyle/>
        <a:p>
          <a:endParaRPr lang="nl-NL"/>
        </a:p>
      </dgm:t>
    </dgm:pt>
    <dgm:pt modelId="{394EBA13-5757-4394-83D2-8753AAC58E53}" type="sibTrans" cxnId="{0611B103-96E8-46DD-A404-C0D1FF2A7D3A}">
      <dgm:prSet/>
      <dgm:spPr/>
      <dgm:t>
        <a:bodyPr/>
        <a:lstStyle/>
        <a:p>
          <a:endParaRPr lang="nl-NL"/>
        </a:p>
      </dgm:t>
    </dgm:pt>
    <dgm:pt modelId="{0CA535E7-EFD2-43D5-B47B-6AA591C65C86}">
      <dgm:prSet phldrT="[Tekst]" custT="1"/>
      <dgm:spPr/>
      <dgm:t>
        <a:bodyPr/>
        <a:lstStyle/>
        <a:p>
          <a:r>
            <a:rPr lang="nl-NL" sz="1800">
              <a:latin typeface="Calibri Light" panose="020F0302020204030204" pitchFamily="34" charset="0"/>
              <a:cs typeface="Calibri Light" panose="020F0302020204030204" pitchFamily="34" charset="0"/>
            </a:rPr>
            <a:t>..?..</a:t>
          </a:r>
        </a:p>
      </dgm:t>
    </dgm:pt>
    <dgm:pt modelId="{C062F485-88E8-4445-8DB6-ED78887B7EEC}" type="parTrans" cxnId="{2BF1E14F-F8A2-485C-B62F-A1B730D4EF8A}">
      <dgm:prSet/>
      <dgm:spPr/>
      <dgm:t>
        <a:bodyPr/>
        <a:lstStyle/>
        <a:p>
          <a:endParaRPr lang="nl-NL"/>
        </a:p>
      </dgm:t>
    </dgm:pt>
    <dgm:pt modelId="{79B965AC-F0A1-4A36-96C5-68B1CB1ADDE6}" type="sibTrans" cxnId="{2BF1E14F-F8A2-485C-B62F-A1B730D4EF8A}">
      <dgm:prSet/>
      <dgm:spPr/>
      <dgm:t>
        <a:bodyPr/>
        <a:lstStyle/>
        <a:p>
          <a:endParaRPr lang="nl-NL"/>
        </a:p>
      </dgm:t>
    </dgm:pt>
    <dgm:pt modelId="{741F482D-0518-4806-8D28-2EBDC4FAC7A9}">
      <dgm:prSet phldrT="[Tekst]" custT="1"/>
      <dgm:spPr/>
      <dgm:t>
        <a:bodyPr/>
        <a:lstStyle/>
        <a:p>
          <a:r>
            <a:rPr lang="nl-NL" sz="2200">
              <a:latin typeface="Calibri Light" panose="020F0302020204030204" pitchFamily="34" charset="0"/>
              <a:cs typeface="Calibri Light" panose="020F0302020204030204" pitchFamily="34" charset="0"/>
            </a:rPr>
            <a:t>Docent</a:t>
          </a:r>
        </a:p>
      </dgm:t>
    </dgm:pt>
    <dgm:pt modelId="{F65B344F-1EA5-4B95-9087-57C345A6A934}" type="parTrans" cxnId="{24DE8679-E76A-4430-8F87-D4F334EFB07D}">
      <dgm:prSet/>
      <dgm:spPr/>
      <dgm:t>
        <a:bodyPr/>
        <a:lstStyle/>
        <a:p>
          <a:endParaRPr lang="nl-NL"/>
        </a:p>
      </dgm:t>
    </dgm:pt>
    <dgm:pt modelId="{49F26AA3-5255-484F-9AF0-57EA2EB20C57}" type="sibTrans" cxnId="{24DE8679-E76A-4430-8F87-D4F334EFB07D}">
      <dgm:prSet/>
      <dgm:spPr/>
      <dgm:t>
        <a:bodyPr/>
        <a:lstStyle/>
        <a:p>
          <a:endParaRPr lang="nl-NL"/>
        </a:p>
      </dgm:t>
    </dgm:pt>
    <dgm:pt modelId="{F4F0A85D-4EBB-4831-8285-02988B4C9283}" type="pres">
      <dgm:prSet presAssocID="{578088DB-47F2-4B70-A021-75E243BE7D15}" presName="Name0" presStyleCnt="0">
        <dgm:presLayoutVars>
          <dgm:chMax val="1"/>
          <dgm:dir/>
          <dgm:animLvl val="ctr"/>
          <dgm:resizeHandles val="exact"/>
        </dgm:presLayoutVars>
      </dgm:prSet>
      <dgm:spPr/>
    </dgm:pt>
    <dgm:pt modelId="{3902FF46-08D5-4657-B9EF-745F7F44F121}" type="pres">
      <dgm:prSet presAssocID="{F66A590F-5FAF-4815-A6C3-60F903347534}" presName="centerShape" presStyleLbl="node0" presStyleIdx="0" presStyleCnt="1"/>
      <dgm:spPr/>
    </dgm:pt>
    <dgm:pt modelId="{BA9636E0-DD7C-4B1D-AF18-D3F92579BABD}" type="pres">
      <dgm:prSet presAssocID="{435A74E3-E24A-4B42-AF9F-6DE37B8E972B}" presName="parTrans" presStyleLbl="sibTrans2D1" presStyleIdx="0" presStyleCnt="7"/>
      <dgm:spPr/>
    </dgm:pt>
    <dgm:pt modelId="{A0A4A812-BD0A-442E-8E5C-B2969E28D8B7}" type="pres">
      <dgm:prSet presAssocID="{435A74E3-E24A-4B42-AF9F-6DE37B8E972B}" presName="connectorText" presStyleLbl="sibTrans2D1" presStyleIdx="0" presStyleCnt="7"/>
      <dgm:spPr/>
    </dgm:pt>
    <dgm:pt modelId="{792DD673-8F3F-4C23-B281-086313F574F7}" type="pres">
      <dgm:prSet presAssocID="{B23C9B7A-5729-4443-B362-264CCC3AC23B}" presName="node" presStyleLbl="node1" presStyleIdx="0" presStyleCnt="7">
        <dgm:presLayoutVars>
          <dgm:bulletEnabled val="1"/>
        </dgm:presLayoutVars>
      </dgm:prSet>
      <dgm:spPr/>
    </dgm:pt>
    <dgm:pt modelId="{D6783388-EBDD-452E-A338-2DCB0B5EA83D}" type="pres">
      <dgm:prSet presAssocID="{5F5F3A12-2E05-4247-B74B-2CF98B779BB0}" presName="parTrans" presStyleLbl="sibTrans2D1" presStyleIdx="1" presStyleCnt="7"/>
      <dgm:spPr/>
    </dgm:pt>
    <dgm:pt modelId="{C988C774-416A-4A9C-8411-7EBA4404FFA6}" type="pres">
      <dgm:prSet presAssocID="{5F5F3A12-2E05-4247-B74B-2CF98B779BB0}" presName="connectorText" presStyleLbl="sibTrans2D1" presStyleIdx="1" presStyleCnt="7"/>
      <dgm:spPr/>
    </dgm:pt>
    <dgm:pt modelId="{D5997857-4401-4C76-9795-366D3DB2C8B5}" type="pres">
      <dgm:prSet presAssocID="{532B4ACD-4A14-4FD3-8C24-D72ED5597944}" presName="node" presStyleLbl="node1" presStyleIdx="1" presStyleCnt="7">
        <dgm:presLayoutVars>
          <dgm:bulletEnabled val="1"/>
        </dgm:presLayoutVars>
      </dgm:prSet>
      <dgm:spPr/>
    </dgm:pt>
    <dgm:pt modelId="{29EDE737-B407-4912-A83C-215EFECCE1A8}" type="pres">
      <dgm:prSet presAssocID="{5C4A07E2-46C2-4A08-BB39-0616C49DECCD}" presName="parTrans" presStyleLbl="sibTrans2D1" presStyleIdx="2" presStyleCnt="7"/>
      <dgm:spPr/>
    </dgm:pt>
    <dgm:pt modelId="{9FE3B128-BFF1-4CAD-91E0-7EAE6945F372}" type="pres">
      <dgm:prSet presAssocID="{5C4A07E2-46C2-4A08-BB39-0616C49DECCD}" presName="connectorText" presStyleLbl="sibTrans2D1" presStyleIdx="2" presStyleCnt="7"/>
      <dgm:spPr/>
    </dgm:pt>
    <dgm:pt modelId="{7DA8ECEC-D5CC-40F4-AD40-BCCE68026130}" type="pres">
      <dgm:prSet presAssocID="{EE00044F-165F-44C1-96D2-86584F886EC9}" presName="node" presStyleLbl="node1" presStyleIdx="2" presStyleCnt="7">
        <dgm:presLayoutVars>
          <dgm:bulletEnabled val="1"/>
        </dgm:presLayoutVars>
      </dgm:prSet>
      <dgm:spPr/>
    </dgm:pt>
    <dgm:pt modelId="{8333A77B-A694-4AD5-8817-B398EBF6C460}" type="pres">
      <dgm:prSet presAssocID="{02F694FA-2715-41AC-8FFA-6C162D01777D}" presName="parTrans" presStyleLbl="sibTrans2D1" presStyleIdx="3" presStyleCnt="7"/>
      <dgm:spPr/>
    </dgm:pt>
    <dgm:pt modelId="{71CB4168-6C7B-4FC9-B153-ECA9608A51F0}" type="pres">
      <dgm:prSet presAssocID="{02F694FA-2715-41AC-8FFA-6C162D01777D}" presName="connectorText" presStyleLbl="sibTrans2D1" presStyleIdx="3" presStyleCnt="7"/>
      <dgm:spPr/>
    </dgm:pt>
    <dgm:pt modelId="{359C808F-B7F8-4720-A117-88C937A86701}" type="pres">
      <dgm:prSet presAssocID="{39EAC2FF-EFC8-4389-BCA7-C946F9971791}" presName="node" presStyleLbl="node1" presStyleIdx="3" presStyleCnt="7">
        <dgm:presLayoutVars>
          <dgm:bulletEnabled val="1"/>
        </dgm:presLayoutVars>
      </dgm:prSet>
      <dgm:spPr/>
    </dgm:pt>
    <dgm:pt modelId="{8DAB1F94-ECF8-4411-AA40-4C3A22A0B05B}" type="pres">
      <dgm:prSet presAssocID="{C6F46218-763E-4538-B6F5-8C79BC312D11}" presName="parTrans" presStyleLbl="sibTrans2D1" presStyleIdx="4" presStyleCnt="7"/>
      <dgm:spPr/>
    </dgm:pt>
    <dgm:pt modelId="{8D47C0E6-C9F0-483A-A575-2286922BE4D9}" type="pres">
      <dgm:prSet presAssocID="{C6F46218-763E-4538-B6F5-8C79BC312D11}" presName="connectorText" presStyleLbl="sibTrans2D1" presStyleIdx="4" presStyleCnt="7"/>
      <dgm:spPr/>
    </dgm:pt>
    <dgm:pt modelId="{07E4D3EF-80CD-4086-A630-83344DB23664}" type="pres">
      <dgm:prSet presAssocID="{C1156810-BDB7-4EDF-9D25-2F92E9FCA64C}" presName="node" presStyleLbl="node1" presStyleIdx="4" presStyleCnt="7">
        <dgm:presLayoutVars>
          <dgm:bulletEnabled val="1"/>
        </dgm:presLayoutVars>
      </dgm:prSet>
      <dgm:spPr/>
    </dgm:pt>
    <dgm:pt modelId="{410CAA8D-2A0D-4D9A-BD92-449D8EC9097B}" type="pres">
      <dgm:prSet presAssocID="{F65B344F-1EA5-4B95-9087-57C345A6A934}" presName="parTrans" presStyleLbl="sibTrans2D1" presStyleIdx="5" presStyleCnt="7"/>
      <dgm:spPr/>
    </dgm:pt>
    <dgm:pt modelId="{46074A78-EF57-40B4-A860-954EF0DD594E}" type="pres">
      <dgm:prSet presAssocID="{F65B344F-1EA5-4B95-9087-57C345A6A934}" presName="connectorText" presStyleLbl="sibTrans2D1" presStyleIdx="5" presStyleCnt="7"/>
      <dgm:spPr/>
    </dgm:pt>
    <dgm:pt modelId="{2D5D3658-FA10-4485-A7A1-91329EC37564}" type="pres">
      <dgm:prSet presAssocID="{741F482D-0518-4806-8D28-2EBDC4FAC7A9}" presName="node" presStyleLbl="node1" presStyleIdx="5" presStyleCnt="7">
        <dgm:presLayoutVars>
          <dgm:bulletEnabled val="1"/>
        </dgm:presLayoutVars>
      </dgm:prSet>
      <dgm:spPr/>
    </dgm:pt>
    <dgm:pt modelId="{C284C1EF-BDA7-4D02-8546-8C1B5CC59E48}" type="pres">
      <dgm:prSet presAssocID="{C062F485-88E8-4445-8DB6-ED78887B7EEC}" presName="parTrans" presStyleLbl="sibTrans2D1" presStyleIdx="6" presStyleCnt="7"/>
      <dgm:spPr/>
    </dgm:pt>
    <dgm:pt modelId="{32D27AF2-E8EA-4C90-8EA9-11760EE187BD}" type="pres">
      <dgm:prSet presAssocID="{C062F485-88E8-4445-8DB6-ED78887B7EEC}" presName="connectorText" presStyleLbl="sibTrans2D1" presStyleIdx="6" presStyleCnt="7"/>
      <dgm:spPr/>
    </dgm:pt>
    <dgm:pt modelId="{B5E82B15-4A46-4CC6-B404-08A3241865D1}" type="pres">
      <dgm:prSet presAssocID="{0CA535E7-EFD2-43D5-B47B-6AA591C65C86}" presName="node" presStyleLbl="node1" presStyleIdx="6" presStyleCnt="7">
        <dgm:presLayoutVars>
          <dgm:bulletEnabled val="1"/>
        </dgm:presLayoutVars>
      </dgm:prSet>
      <dgm:spPr/>
    </dgm:pt>
  </dgm:ptLst>
  <dgm:cxnLst>
    <dgm:cxn modelId="{0611B103-96E8-46DD-A404-C0D1FF2A7D3A}" srcId="{F66A590F-5FAF-4815-A6C3-60F903347534}" destId="{C1156810-BDB7-4EDF-9D25-2F92E9FCA64C}" srcOrd="4" destOrd="0" parTransId="{C6F46218-763E-4538-B6F5-8C79BC312D11}" sibTransId="{394EBA13-5757-4394-83D2-8753AAC58E53}"/>
    <dgm:cxn modelId="{B564FE08-6227-481D-A1F7-AA8AB39166EB}" type="presOf" srcId="{F65B344F-1EA5-4B95-9087-57C345A6A934}" destId="{410CAA8D-2A0D-4D9A-BD92-449D8EC9097B}" srcOrd="0" destOrd="0" presId="urn:microsoft.com/office/officeart/2005/8/layout/radial5"/>
    <dgm:cxn modelId="{2BCED413-E8D0-4287-A8E5-475B76B6DD54}" type="presOf" srcId="{C6F46218-763E-4538-B6F5-8C79BC312D11}" destId="{8DAB1F94-ECF8-4411-AA40-4C3A22A0B05B}" srcOrd="0" destOrd="0" presId="urn:microsoft.com/office/officeart/2005/8/layout/radial5"/>
    <dgm:cxn modelId="{0EB2212C-F275-497C-8F53-D0EEBCF2F4D1}" type="presOf" srcId="{B23C9B7A-5729-4443-B362-264CCC3AC23B}" destId="{792DD673-8F3F-4C23-B281-086313F574F7}" srcOrd="0" destOrd="0" presId="urn:microsoft.com/office/officeart/2005/8/layout/radial5"/>
    <dgm:cxn modelId="{385E6A3E-94C7-44B8-9C59-3A57639FA992}" type="presOf" srcId="{F65B344F-1EA5-4B95-9087-57C345A6A934}" destId="{46074A78-EF57-40B4-A860-954EF0DD594E}" srcOrd="1" destOrd="0" presId="urn:microsoft.com/office/officeart/2005/8/layout/radial5"/>
    <dgm:cxn modelId="{F21C1942-E758-4EA5-856D-F910E9B3FB03}" type="presOf" srcId="{5F5F3A12-2E05-4247-B74B-2CF98B779BB0}" destId="{C988C774-416A-4A9C-8411-7EBA4404FFA6}" srcOrd="1" destOrd="0" presId="urn:microsoft.com/office/officeart/2005/8/layout/radial5"/>
    <dgm:cxn modelId="{C5A4C249-87A4-40A9-82DE-9D03737ECB44}" srcId="{F66A590F-5FAF-4815-A6C3-60F903347534}" destId="{532B4ACD-4A14-4FD3-8C24-D72ED5597944}" srcOrd="1" destOrd="0" parTransId="{5F5F3A12-2E05-4247-B74B-2CF98B779BB0}" sibTransId="{9171319F-49BA-4C1C-805C-C330628051AB}"/>
    <dgm:cxn modelId="{8053156C-1752-43BC-9683-15BC536DD057}" srcId="{F66A590F-5FAF-4815-A6C3-60F903347534}" destId="{B23C9B7A-5729-4443-B362-264CCC3AC23B}" srcOrd="0" destOrd="0" parTransId="{435A74E3-E24A-4B42-AF9F-6DE37B8E972B}" sibTransId="{FC5DC0B7-25C3-4B65-A68E-8ACAAF511D2B}"/>
    <dgm:cxn modelId="{EFB7464D-DBC4-4D7B-99E9-971A600BDC56}" type="presOf" srcId="{02F694FA-2715-41AC-8FFA-6C162D01777D}" destId="{8333A77B-A694-4AD5-8817-B398EBF6C460}" srcOrd="0" destOrd="0" presId="urn:microsoft.com/office/officeart/2005/8/layout/radial5"/>
    <dgm:cxn modelId="{C699734D-D7DA-41A1-9477-27589AE391F5}" srcId="{F66A590F-5FAF-4815-A6C3-60F903347534}" destId="{EE00044F-165F-44C1-96D2-86584F886EC9}" srcOrd="2" destOrd="0" parTransId="{5C4A07E2-46C2-4A08-BB39-0616C49DECCD}" sibTransId="{66C3B91A-574D-436F-B3B7-C8D106250194}"/>
    <dgm:cxn modelId="{2BF1E14F-F8A2-485C-B62F-A1B730D4EF8A}" srcId="{F66A590F-5FAF-4815-A6C3-60F903347534}" destId="{0CA535E7-EFD2-43D5-B47B-6AA591C65C86}" srcOrd="6" destOrd="0" parTransId="{C062F485-88E8-4445-8DB6-ED78887B7EEC}" sibTransId="{79B965AC-F0A1-4A36-96C5-68B1CB1ADDE6}"/>
    <dgm:cxn modelId="{6042B450-A9B7-4C1A-BD0C-713BCB899E6E}" type="presOf" srcId="{5C4A07E2-46C2-4A08-BB39-0616C49DECCD}" destId="{29EDE737-B407-4912-A83C-215EFECCE1A8}" srcOrd="0" destOrd="0" presId="urn:microsoft.com/office/officeart/2005/8/layout/radial5"/>
    <dgm:cxn modelId="{E17C9673-8F34-4AD8-9F61-5E7715A29AC7}" type="presOf" srcId="{435A74E3-E24A-4B42-AF9F-6DE37B8E972B}" destId="{A0A4A812-BD0A-442E-8E5C-B2969E28D8B7}" srcOrd="1" destOrd="0" presId="urn:microsoft.com/office/officeart/2005/8/layout/radial5"/>
    <dgm:cxn modelId="{24DE8679-E76A-4430-8F87-D4F334EFB07D}" srcId="{F66A590F-5FAF-4815-A6C3-60F903347534}" destId="{741F482D-0518-4806-8D28-2EBDC4FAC7A9}" srcOrd="5" destOrd="0" parTransId="{F65B344F-1EA5-4B95-9087-57C345A6A934}" sibTransId="{49F26AA3-5255-484F-9AF0-57EA2EB20C57}"/>
    <dgm:cxn modelId="{7F0ACA7A-3069-4185-BCB8-1E64AF460F09}" srcId="{F66A590F-5FAF-4815-A6C3-60F903347534}" destId="{39EAC2FF-EFC8-4389-BCA7-C946F9971791}" srcOrd="3" destOrd="0" parTransId="{02F694FA-2715-41AC-8FFA-6C162D01777D}" sibTransId="{F7472CE0-B530-41E4-B909-1365056D979F}"/>
    <dgm:cxn modelId="{15CCC685-6A5E-4213-8C45-CA6D5FB9B0E0}" type="presOf" srcId="{5C4A07E2-46C2-4A08-BB39-0616C49DECCD}" destId="{9FE3B128-BFF1-4CAD-91E0-7EAE6945F372}" srcOrd="1" destOrd="0" presId="urn:microsoft.com/office/officeart/2005/8/layout/radial5"/>
    <dgm:cxn modelId="{C3B4AB95-F46E-4574-9FB0-CAF5B0B2B8C5}" type="presOf" srcId="{C062F485-88E8-4445-8DB6-ED78887B7EEC}" destId="{32D27AF2-E8EA-4C90-8EA9-11760EE187BD}" srcOrd="1" destOrd="0" presId="urn:microsoft.com/office/officeart/2005/8/layout/radial5"/>
    <dgm:cxn modelId="{D45B3399-ED63-4558-AC7D-C6F2673CC783}" type="presOf" srcId="{C062F485-88E8-4445-8DB6-ED78887B7EEC}" destId="{C284C1EF-BDA7-4D02-8546-8C1B5CC59E48}" srcOrd="0" destOrd="0" presId="urn:microsoft.com/office/officeart/2005/8/layout/radial5"/>
    <dgm:cxn modelId="{AAEE509E-6A0D-4813-9811-12C5191B45E2}" type="presOf" srcId="{435A74E3-E24A-4B42-AF9F-6DE37B8E972B}" destId="{BA9636E0-DD7C-4B1D-AF18-D3F92579BABD}" srcOrd="0" destOrd="0" presId="urn:microsoft.com/office/officeart/2005/8/layout/radial5"/>
    <dgm:cxn modelId="{EBE54D9F-479C-4C6A-BDB8-5C851F264D26}" type="presOf" srcId="{532B4ACD-4A14-4FD3-8C24-D72ED5597944}" destId="{D5997857-4401-4C76-9795-366D3DB2C8B5}" srcOrd="0" destOrd="0" presId="urn:microsoft.com/office/officeart/2005/8/layout/radial5"/>
    <dgm:cxn modelId="{A9D28BA3-438E-4302-8CF3-9776982A7956}" type="presOf" srcId="{F66A590F-5FAF-4815-A6C3-60F903347534}" destId="{3902FF46-08D5-4657-B9EF-745F7F44F121}" srcOrd="0" destOrd="0" presId="urn:microsoft.com/office/officeart/2005/8/layout/radial5"/>
    <dgm:cxn modelId="{91B1B8A6-9E38-4637-B4F1-CA82EAA907B5}" type="presOf" srcId="{39EAC2FF-EFC8-4389-BCA7-C946F9971791}" destId="{359C808F-B7F8-4720-A117-88C937A86701}" srcOrd="0" destOrd="0" presId="urn:microsoft.com/office/officeart/2005/8/layout/radial5"/>
    <dgm:cxn modelId="{CF84F1A7-23F0-4644-844F-D14FB2DC916E}" type="presOf" srcId="{C1156810-BDB7-4EDF-9D25-2F92E9FCA64C}" destId="{07E4D3EF-80CD-4086-A630-83344DB23664}" srcOrd="0" destOrd="0" presId="urn:microsoft.com/office/officeart/2005/8/layout/radial5"/>
    <dgm:cxn modelId="{2F09C9B1-8EC7-424F-BA1E-359F70E08281}" type="presOf" srcId="{0CA535E7-EFD2-43D5-B47B-6AA591C65C86}" destId="{B5E82B15-4A46-4CC6-B404-08A3241865D1}" srcOrd="0" destOrd="0" presId="urn:microsoft.com/office/officeart/2005/8/layout/radial5"/>
    <dgm:cxn modelId="{0AF4BDB5-4A14-4CB1-AA5C-3F8745E49544}" type="presOf" srcId="{741F482D-0518-4806-8D28-2EBDC4FAC7A9}" destId="{2D5D3658-FA10-4485-A7A1-91329EC37564}" srcOrd="0" destOrd="0" presId="urn:microsoft.com/office/officeart/2005/8/layout/radial5"/>
    <dgm:cxn modelId="{6BA336C7-94EF-477B-A647-C21A8AEF5229}" type="presOf" srcId="{C6F46218-763E-4538-B6F5-8C79BC312D11}" destId="{8D47C0E6-C9F0-483A-A575-2286922BE4D9}" srcOrd="1" destOrd="0" presId="urn:microsoft.com/office/officeart/2005/8/layout/radial5"/>
    <dgm:cxn modelId="{F52BBCD5-4206-46FF-97A1-E7068A5A4166}" type="presOf" srcId="{578088DB-47F2-4B70-A021-75E243BE7D15}" destId="{F4F0A85D-4EBB-4831-8285-02988B4C9283}" srcOrd="0" destOrd="0" presId="urn:microsoft.com/office/officeart/2005/8/layout/radial5"/>
    <dgm:cxn modelId="{BCD161D6-B8A7-4828-A574-079BE6103C54}" srcId="{578088DB-47F2-4B70-A021-75E243BE7D15}" destId="{F66A590F-5FAF-4815-A6C3-60F903347534}" srcOrd="0" destOrd="0" parTransId="{89C210C3-E97F-4DF0-8103-DC257B9D793B}" sibTransId="{E986CDAD-07D7-4E0A-9135-EBEA9EA99C38}"/>
    <dgm:cxn modelId="{37CBDCD9-30D0-48FA-B0B7-B5B288D94A81}" type="presOf" srcId="{EE00044F-165F-44C1-96D2-86584F886EC9}" destId="{7DA8ECEC-D5CC-40F4-AD40-BCCE68026130}" srcOrd="0" destOrd="0" presId="urn:microsoft.com/office/officeart/2005/8/layout/radial5"/>
    <dgm:cxn modelId="{E6599BDC-454C-4D36-84D7-A98ABFAF0698}" type="presOf" srcId="{5F5F3A12-2E05-4247-B74B-2CF98B779BB0}" destId="{D6783388-EBDD-452E-A338-2DCB0B5EA83D}" srcOrd="0" destOrd="0" presId="urn:microsoft.com/office/officeart/2005/8/layout/radial5"/>
    <dgm:cxn modelId="{316738EA-8971-42C7-8E2D-D3C9CC2543BE}" type="presOf" srcId="{02F694FA-2715-41AC-8FFA-6C162D01777D}" destId="{71CB4168-6C7B-4FC9-B153-ECA9608A51F0}" srcOrd="1" destOrd="0" presId="urn:microsoft.com/office/officeart/2005/8/layout/radial5"/>
    <dgm:cxn modelId="{0A28270E-3991-46DA-A50E-C78DBA44C7FF}" type="presParOf" srcId="{F4F0A85D-4EBB-4831-8285-02988B4C9283}" destId="{3902FF46-08D5-4657-B9EF-745F7F44F121}" srcOrd="0" destOrd="0" presId="urn:microsoft.com/office/officeart/2005/8/layout/radial5"/>
    <dgm:cxn modelId="{3C4B8188-BC7D-4679-A1FC-5120665104F5}" type="presParOf" srcId="{F4F0A85D-4EBB-4831-8285-02988B4C9283}" destId="{BA9636E0-DD7C-4B1D-AF18-D3F92579BABD}" srcOrd="1" destOrd="0" presId="urn:microsoft.com/office/officeart/2005/8/layout/radial5"/>
    <dgm:cxn modelId="{EEDBE103-E7BD-466B-9C05-CD40358A531D}" type="presParOf" srcId="{BA9636E0-DD7C-4B1D-AF18-D3F92579BABD}" destId="{A0A4A812-BD0A-442E-8E5C-B2969E28D8B7}" srcOrd="0" destOrd="0" presId="urn:microsoft.com/office/officeart/2005/8/layout/radial5"/>
    <dgm:cxn modelId="{FBD4E0F0-6589-493F-891F-719D50FBC055}" type="presParOf" srcId="{F4F0A85D-4EBB-4831-8285-02988B4C9283}" destId="{792DD673-8F3F-4C23-B281-086313F574F7}" srcOrd="2" destOrd="0" presId="urn:microsoft.com/office/officeart/2005/8/layout/radial5"/>
    <dgm:cxn modelId="{98DD532A-3269-402A-88F2-B3A425FCCC3B}" type="presParOf" srcId="{F4F0A85D-4EBB-4831-8285-02988B4C9283}" destId="{D6783388-EBDD-452E-A338-2DCB0B5EA83D}" srcOrd="3" destOrd="0" presId="urn:microsoft.com/office/officeart/2005/8/layout/radial5"/>
    <dgm:cxn modelId="{6239EC40-C21E-4597-A165-66726ADC5078}" type="presParOf" srcId="{D6783388-EBDD-452E-A338-2DCB0B5EA83D}" destId="{C988C774-416A-4A9C-8411-7EBA4404FFA6}" srcOrd="0" destOrd="0" presId="urn:microsoft.com/office/officeart/2005/8/layout/radial5"/>
    <dgm:cxn modelId="{05CB07C0-DFF7-47C9-ACB9-10E52C2A8B3C}" type="presParOf" srcId="{F4F0A85D-4EBB-4831-8285-02988B4C9283}" destId="{D5997857-4401-4C76-9795-366D3DB2C8B5}" srcOrd="4" destOrd="0" presId="urn:microsoft.com/office/officeart/2005/8/layout/radial5"/>
    <dgm:cxn modelId="{1E2DB8DF-5B79-4EAE-9C31-E9C5C2A25FDF}" type="presParOf" srcId="{F4F0A85D-4EBB-4831-8285-02988B4C9283}" destId="{29EDE737-B407-4912-A83C-215EFECCE1A8}" srcOrd="5" destOrd="0" presId="urn:microsoft.com/office/officeart/2005/8/layout/radial5"/>
    <dgm:cxn modelId="{5D06F687-0B44-4BE1-9633-13CA08D73DC2}" type="presParOf" srcId="{29EDE737-B407-4912-A83C-215EFECCE1A8}" destId="{9FE3B128-BFF1-4CAD-91E0-7EAE6945F372}" srcOrd="0" destOrd="0" presId="urn:microsoft.com/office/officeart/2005/8/layout/radial5"/>
    <dgm:cxn modelId="{DB0A0261-5ADC-4154-AA83-5F5BC92CE335}" type="presParOf" srcId="{F4F0A85D-4EBB-4831-8285-02988B4C9283}" destId="{7DA8ECEC-D5CC-40F4-AD40-BCCE68026130}" srcOrd="6" destOrd="0" presId="urn:microsoft.com/office/officeart/2005/8/layout/radial5"/>
    <dgm:cxn modelId="{9792500F-3028-4AF8-98A9-9BBFD78B9B04}" type="presParOf" srcId="{F4F0A85D-4EBB-4831-8285-02988B4C9283}" destId="{8333A77B-A694-4AD5-8817-B398EBF6C460}" srcOrd="7" destOrd="0" presId="urn:microsoft.com/office/officeart/2005/8/layout/radial5"/>
    <dgm:cxn modelId="{BBAA3020-1591-4100-8488-517ECDC858C4}" type="presParOf" srcId="{8333A77B-A694-4AD5-8817-B398EBF6C460}" destId="{71CB4168-6C7B-4FC9-B153-ECA9608A51F0}" srcOrd="0" destOrd="0" presId="urn:microsoft.com/office/officeart/2005/8/layout/radial5"/>
    <dgm:cxn modelId="{4CAFE937-C937-441E-86A7-77737949B101}" type="presParOf" srcId="{F4F0A85D-4EBB-4831-8285-02988B4C9283}" destId="{359C808F-B7F8-4720-A117-88C937A86701}" srcOrd="8" destOrd="0" presId="urn:microsoft.com/office/officeart/2005/8/layout/radial5"/>
    <dgm:cxn modelId="{BB8F083D-6713-4FB4-9A8D-2CF39AB36E6F}" type="presParOf" srcId="{F4F0A85D-4EBB-4831-8285-02988B4C9283}" destId="{8DAB1F94-ECF8-4411-AA40-4C3A22A0B05B}" srcOrd="9" destOrd="0" presId="urn:microsoft.com/office/officeart/2005/8/layout/radial5"/>
    <dgm:cxn modelId="{127BD9A2-20DF-4F4B-BD03-709004E92503}" type="presParOf" srcId="{8DAB1F94-ECF8-4411-AA40-4C3A22A0B05B}" destId="{8D47C0E6-C9F0-483A-A575-2286922BE4D9}" srcOrd="0" destOrd="0" presId="urn:microsoft.com/office/officeart/2005/8/layout/radial5"/>
    <dgm:cxn modelId="{DFC38141-5942-413F-96CE-FF337A0F146B}" type="presParOf" srcId="{F4F0A85D-4EBB-4831-8285-02988B4C9283}" destId="{07E4D3EF-80CD-4086-A630-83344DB23664}" srcOrd="10" destOrd="0" presId="urn:microsoft.com/office/officeart/2005/8/layout/radial5"/>
    <dgm:cxn modelId="{60469D71-60EE-4C39-BC33-784BD74479CF}" type="presParOf" srcId="{F4F0A85D-4EBB-4831-8285-02988B4C9283}" destId="{410CAA8D-2A0D-4D9A-BD92-449D8EC9097B}" srcOrd="11" destOrd="0" presId="urn:microsoft.com/office/officeart/2005/8/layout/radial5"/>
    <dgm:cxn modelId="{C96AB032-9629-433C-AF7C-1EF9C00EC170}" type="presParOf" srcId="{410CAA8D-2A0D-4D9A-BD92-449D8EC9097B}" destId="{46074A78-EF57-40B4-A860-954EF0DD594E}" srcOrd="0" destOrd="0" presId="urn:microsoft.com/office/officeart/2005/8/layout/radial5"/>
    <dgm:cxn modelId="{82BB96B8-8D93-4376-8854-67A2D091A97B}" type="presParOf" srcId="{F4F0A85D-4EBB-4831-8285-02988B4C9283}" destId="{2D5D3658-FA10-4485-A7A1-91329EC37564}" srcOrd="12" destOrd="0" presId="urn:microsoft.com/office/officeart/2005/8/layout/radial5"/>
    <dgm:cxn modelId="{2C4A8C2A-29D5-4587-9015-73AB929FF6CE}" type="presParOf" srcId="{F4F0A85D-4EBB-4831-8285-02988B4C9283}" destId="{C284C1EF-BDA7-4D02-8546-8C1B5CC59E48}" srcOrd="13" destOrd="0" presId="urn:microsoft.com/office/officeart/2005/8/layout/radial5"/>
    <dgm:cxn modelId="{A54E9D54-CBA5-413E-B717-8B05A9188C06}" type="presParOf" srcId="{C284C1EF-BDA7-4D02-8546-8C1B5CC59E48}" destId="{32D27AF2-E8EA-4C90-8EA9-11760EE187BD}" srcOrd="0" destOrd="0" presId="urn:microsoft.com/office/officeart/2005/8/layout/radial5"/>
    <dgm:cxn modelId="{D0573E28-DE55-46F0-89CD-FDFF948AEAD8}" type="presParOf" srcId="{F4F0A85D-4EBB-4831-8285-02988B4C9283}" destId="{B5E82B15-4A46-4CC6-B404-08A3241865D1}"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DCFB49-2558-429A-9E2E-73780172270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246A9F7-2352-4208-8406-464A46A75C8B}">
      <dgm:prSet/>
      <dgm:spPr/>
      <dgm:t>
        <a:bodyPr/>
        <a:lstStyle/>
        <a:p>
          <a:r>
            <a:rPr lang="nl-NL"/>
            <a:t>Wat blijft er nu liggen? </a:t>
          </a:r>
          <a:endParaRPr lang="en-US"/>
        </a:p>
      </dgm:t>
    </dgm:pt>
    <dgm:pt modelId="{60076EAC-ED64-4670-A9B8-8D4BAE8E4883}" type="parTrans" cxnId="{38BC555D-3DBA-4A84-8525-82AB8EC2BCD5}">
      <dgm:prSet/>
      <dgm:spPr/>
      <dgm:t>
        <a:bodyPr/>
        <a:lstStyle/>
        <a:p>
          <a:endParaRPr lang="en-US"/>
        </a:p>
      </dgm:t>
    </dgm:pt>
    <dgm:pt modelId="{76683DAB-9047-47DE-B83A-A40A8505D544}" type="sibTrans" cxnId="{38BC555D-3DBA-4A84-8525-82AB8EC2BCD5}">
      <dgm:prSet/>
      <dgm:spPr/>
      <dgm:t>
        <a:bodyPr/>
        <a:lstStyle/>
        <a:p>
          <a:endParaRPr lang="en-US"/>
        </a:p>
      </dgm:t>
    </dgm:pt>
    <dgm:pt modelId="{1CA27964-592D-4784-99F6-326240BDCBFD}">
      <dgm:prSet/>
      <dgm:spPr/>
      <dgm:t>
        <a:bodyPr/>
        <a:lstStyle/>
        <a:p>
          <a:r>
            <a:rPr lang="nl-NL"/>
            <a:t>Wat heb je nog nodig? </a:t>
          </a:r>
          <a:endParaRPr lang="en-US"/>
        </a:p>
      </dgm:t>
    </dgm:pt>
    <dgm:pt modelId="{E2175CCC-5E2D-43E7-A36F-884360950E4E}" type="parTrans" cxnId="{DF7A5089-E125-4902-B0B4-E110A1301A0A}">
      <dgm:prSet/>
      <dgm:spPr/>
      <dgm:t>
        <a:bodyPr/>
        <a:lstStyle/>
        <a:p>
          <a:endParaRPr lang="en-US"/>
        </a:p>
      </dgm:t>
    </dgm:pt>
    <dgm:pt modelId="{F88ACFF9-16D9-4FD3-99EF-9DBB130D633D}" type="sibTrans" cxnId="{DF7A5089-E125-4902-B0B4-E110A1301A0A}">
      <dgm:prSet/>
      <dgm:spPr/>
      <dgm:t>
        <a:bodyPr/>
        <a:lstStyle/>
        <a:p>
          <a:endParaRPr lang="en-US"/>
        </a:p>
      </dgm:t>
    </dgm:pt>
    <dgm:pt modelId="{DC47290E-3492-44FB-8B0E-7393AC6B8456}">
      <dgm:prSet/>
      <dgm:spPr/>
      <dgm:t>
        <a:bodyPr/>
        <a:lstStyle/>
        <a:p>
          <a:r>
            <a:rPr lang="nl-NL"/>
            <a:t>Vraag of mail naar </a:t>
          </a:r>
          <a:r>
            <a:rPr lang="nl-NL">
              <a:hlinkClick xmlns:r="http://schemas.openxmlformats.org/officeDocument/2006/relationships" r:id="rId1"/>
            </a:rPr>
            <a:t>emeijer@deltion.nl</a:t>
          </a:r>
          <a:r>
            <a:rPr lang="nl-NL"/>
            <a:t> of </a:t>
          </a:r>
          <a:r>
            <a:rPr lang="nl-NL">
              <a:hlinkClick xmlns:r="http://schemas.openxmlformats.org/officeDocument/2006/relationships" r:id="rId2"/>
            </a:rPr>
            <a:t>evanderwerff@landstede.nl</a:t>
          </a:r>
          <a:r>
            <a:rPr lang="nl-NL"/>
            <a:t> </a:t>
          </a:r>
          <a:endParaRPr lang="en-US"/>
        </a:p>
      </dgm:t>
    </dgm:pt>
    <dgm:pt modelId="{57BB620C-3FE3-4F57-A2B9-8870D04F7BF3}" type="parTrans" cxnId="{4EEC5757-EFD9-4E09-974A-875D642B457A}">
      <dgm:prSet/>
      <dgm:spPr/>
      <dgm:t>
        <a:bodyPr/>
        <a:lstStyle/>
        <a:p>
          <a:endParaRPr lang="en-US"/>
        </a:p>
      </dgm:t>
    </dgm:pt>
    <dgm:pt modelId="{04635BB6-D095-4FA4-89FA-5E6243C6F2C6}" type="sibTrans" cxnId="{4EEC5757-EFD9-4E09-974A-875D642B457A}">
      <dgm:prSet/>
      <dgm:spPr/>
      <dgm:t>
        <a:bodyPr/>
        <a:lstStyle/>
        <a:p>
          <a:endParaRPr lang="en-US"/>
        </a:p>
      </dgm:t>
    </dgm:pt>
    <dgm:pt modelId="{81240508-D2FA-4FEE-8474-04FC8F3546BF}" type="pres">
      <dgm:prSet presAssocID="{77DCFB49-2558-429A-9E2E-737801722706}" presName="root" presStyleCnt="0">
        <dgm:presLayoutVars>
          <dgm:dir/>
          <dgm:resizeHandles val="exact"/>
        </dgm:presLayoutVars>
      </dgm:prSet>
      <dgm:spPr/>
    </dgm:pt>
    <dgm:pt modelId="{990E8938-4D12-40D3-B220-24C67C731552}" type="pres">
      <dgm:prSet presAssocID="{C246A9F7-2352-4208-8406-464A46A75C8B}" presName="compNode" presStyleCnt="0"/>
      <dgm:spPr/>
    </dgm:pt>
    <dgm:pt modelId="{ACC382A0-56BD-4403-B7D2-CCF5BEC00FED}" type="pres">
      <dgm:prSet presAssocID="{C246A9F7-2352-4208-8406-464A46A75C8B}" presName="bgRect" presStyleLbl="bgShp" presStyleIdx="0" presStyleCnt="3"/>
      <dgm:spPr/>
    </dgm:pt>
    <dgm:pt modelId="{3FE004DD-C26A-48AB-8409-777E2B33040D}" type="pres">
      <dgm:prSet presAssocID="{C246A9F7-2352-4208-8406-464A46A75C8B}"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A5397C59-957F-4B79-9A3B-8631D379C923}" type="pres">
      <dgm:prSet presAssocID="{C246A9F7-2352-4208-8406-464A46A75C8B}" presName="spaceRect" presStyleCnt="0"/>
      <dgm:spPr/>
    </dgm:pt>
    <dgm:pt modelId="{156C3B5D-EEEC-439F-96F3-5CC9C82FD8F0}" type="pres">
      <dgm:prSet presAssocID="{C246A9F7-2352-4208-8406-464A46A75C8B}" presName="parTx" presStyleLbl="revTx" presStyleIdx="0" presStyleCnt="3">
        <dgm:presLayoutVars>
          <dgm:chMax val="0"/>
          <dgm:chPref val="0"/>
        </dgm:presLayoutVars>
      </dgm:prSet>
      <dgm:spPr/>
    </dgm:pt>
    <dgm:pt modelId="{08AFBC93-7CC0-40C2-9D51-6B05C83D4772}" type="pres">
      <dgm:prSet presAssocID="{76683DAB-9047-47DE-B83A-A40A8505D544}" presName="sibTrans" presStyleCnt="0"/>
      <dgm:spPr/>
    </dgm:pt>
    <dgm:pt modelId="{B1D527A6-02D4-4B06-AD81-02420C33050D}" type="pres">
      <dgm:prSet presAssocID="{1CA27964-592D-4784-99F6-326240BDCBFD}" presName="compNode" presStyleCnt="0"/>
      <dgm:spPr/>
    </dgm:pt>
    <dgm:pt modelId="{B3A50418-854C-45A7-A2C7-C1A9D122138D}" type="pres">
      <dgm:prSet presAssocID="{1CA27964-592D-4784-99F6-326240BDCBFD}" presName="bgRect" presStyleLbl="bgShp" presStyleIdx="1" presStyleCnt="3"/>
      <dgm:spPr/>
    </dgm:pt>
    <dgm:pt modelId="{22DECD55-BF49-495F-A9D4-9BF1E433A4EB}" type="pres">
      <dgm:prSet presAssocID="{1CA27964-592D-4784-99F6-326240BDCBFD}"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co"/>
        </a:ext>
      </dgm:extLst>
    </dgm:pt>
    <dgm:pt modelId="{7627D686-672F-4CA7-9860-26C70D2E359A}" type="pres">
      <dgm:prSet presAssocID="{1CA27964-592D-4784-99F6-326240BDCBFD}" presName="spaceRect" presStyleCnt="0"/>
      <dgm:spPr/>
    </dgm:pt>
    <dgm:pt modelId="{4D8B24AC-A7A3-4733-9ED1-785AFC02D1B7}" type="pres">
      <dgm:prSet presAssocID="{1CA27964-592D-4784-99F6-326240BDCBFD}" presName="parTx" presStyleLbl="revTx" presStyleIdx="1" presStyleCnt="3">
        <dgm:presLayoutVars>
          <dgm:chMax val="0"/>
          <dgm:chPref val="0"/>
        </dgm:presLayoutVars>
      </dgm:prSet>
      <dgm:spPr/>
    </dgm:pt>
    <dgm:pt modelId="{3772ABA6-2B00-462E-8EFD-DA0E07FEBD37}" type="pres">
      <dgm:prSet presAssocID="{F88ACFF9-16D9-4FD3-99EF-9DBB130D633D}" presName="sibTrans" presStyleCnt="0"/>
      <dgm:spPr/>
    </dgm:pt>
    <dgm:pt modelId="{99CC27A1-3CA7-4632-ADFF-55E961E7CECF}" type="pres">
      <dgm:prSet presAssocID="{DC47290E-3492-44FB-8B0E-7393AC6B8456}" presName="compNode" presStyleCnt="0"/>
      <dgm:spPr/>
    </dgm:pt>
    <dgm:pt modelId="{E91EFE27-0F70-4312-8584-B518337DD2A6}" type="pres">
      <dgm:prSet presAssocID="{DC47290E-3492-44FB-8B0E-7393AC6B8456}" presName="bgRect" presStyleLbl="bgShp" presStyleIdx="2" presStyleCnt="3"/>
      <dgm:spPr/>
    </dgm:pt>
    <dgm:pt modelId="{01A85FE2-EF6B-4486-A120-F51B3A8152B2}" type="pres">
      <dgm:prSet presAssocID="{DC47290E-3492-44FB-8B0E-7393AC6B8456}"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745D689C-15F9-45B3-98CD-BE0D4E11F4A6}" type="pres">
      <dgm:prSet presAssocID="{DC47290E-3492-44FB-8B0E-7393AC6B8456}" presName="spaceRect" presStyleCnt="0"/>
      <dgm:spPr/>
    </dgm:pt>
    <dgm:pt modelId="{2744F092-15A6-4D70-A5C8-FE593454F7C9}" type="pres">
      <dgm:prSet presAssocID="{DC47290E-3492-44FB-8B0E-7393AC6B8456}" presName="parTx" presStyleLbl="revTx" presStyleIdx="2" presStyleCnt="3">
        <dgm:presLayoutVars>
          <dgm:chMax val="0"/>
          <dgm:chPref val="0"/>
        </dgm:presLayoutVars>
      </dgm:prSet>
      <dgm:spPr/>
    </dgm:pt>
  </dgm:ptLst>
  <dgm:cxnLst>
    <dgm:cxn modelId="{3D32871D-99FB-4938-9783-EA05371F24F2}" type="presOf" srcId="{C246A9F7-2352-4208-8406-464A46A75C8B}" destId="{156C3B5D-EEEC-439F-96F3-5CC9C82FD8F0}" srcOrd="0" destOrd="0" presId="urn:microsoft.com/office/officeart/2018/2/layout/IconVerticalSolidList"/>
    <dgm:cxn modelId="{38BC555D-3DBA-4A84-8525-82AB8EC2BCD5}" srcId="{77DCFB49-2558-429A-9E2E-737801722706}" destId="{C246A9F7-2352-4208-8406-464A46A75C8B}" srcOrd="0" destOrd="0" parTransId="{60076EAC-ED64-4670-A9B8-8D4BAE8E4883}" sibTransId="{76683DAB-9047-47DE-B83A-A40A8505D544}"/>
    <dgm:cxn modelId="{1585096A-1980-41C7-A4B0-D0FE0D5CB63F}" type="presOf" srcId="{77DCFB49-2558-429A-9E2E-737801722706}" destId="{81240508-D2FA-4FEE-8474-04FC8F3546BF}" srcOrd="0" destOrd="0" presId="urn:microsoft.com/office/officeart/2018/2/layout/IconVerticalSolidList"/>
    <dgm:cxn modelId="{4EEC5757-EFD9-4E09-974A-875D642B457A}" srcId="{77DCFB49-2558-429A-9E2E-737801722706}" destId="{DC47290E-3492-44FB-8B0E-7393AC6B8456}" srcOrd="2" destOrd="0" parTransId="{57BB620C-3FE3-4F57-A2B9-8870D04F7BF3}" sibTransId="{04635BB6-D095-4FA4-89FA-5E6243C6F2C6}"/>
    <dgm:cxn modelId="{DF7A5089-E125-4902-B0B4-E110A1301A0A}" srcId="{77DCFB49-2558-429A-9E2E-737801722706}" destId="{1CA27964-592D-4784-99F6-326240BDCBFD}" srcOrd="1" destOrd="0" parTransId="{E2175CCC-5E2D-43E7-A36F-884360950E4E}" sibTransId="{F88ACFF9-16D9-4FD3-99EF-9DBB130D633D}"/>
    <dgm:cxn modelId="{893DFFC0-D9EA-4592-9B8E-53B816957BCF}" type="presOf" srcId="{DC47290E-3492-44FB-8B0E-7393AC6B8456}" destId="{2744F092-15A6-4D70-A5C8-FE593454F7C9}" srcOrd="0" destOrd="0" presId="urn:microsoft.com/office/officeart/2018/2/layout/IconVerticalSolidList"/>
    <dgm:cxn modelId="{E51CABED-556F-4A32-B017-D9E73418F4B6}" type="presOf" srcId="{1CA27964-592D-4784-99F6-326240BDCBFD}" destId="{4D8B24AC-A7A3-4733-9ED1-785AFC02D1B7}" srcOrd="0" destOrd="0" presId="urn:microsoft.com/office/officeart/2018/2/layout/IconVerticalSolidList"/>
    <dgm:cxn modelId="{B59CCD14-536D-48DF-9A6F-440BC7A2F956}" type="presParOf" srcId="{81240508-D2FA-4FEE-8474-04FC8F3546BF}" destId="{990E8938-4D12-40D3-B220-24C67C731552}" srcOrd="0" destOrd="0" presId="urn:microsoft.com/office/officeart/2018/2/layout/IconVerticalSolidList"/>
    <dgm:cxn modelId="{255189E6-FFF8-43CB-9F7C-AA89DEE48316}" type="presParOf" srcId="{990E8938-4D12-40D3-B220-24C67C731552}" destId="{ACC382A0-56BD-4403-B7D2-CCF5BEC00FED}" srcOrd="0" destOrd="0" presId="urn:microsoft.com/office/officeart/2018/2/layout/IconVerticalSolidList"/>
    <dgm:cxn modelId="{7E259823-4822-481F-9D17-1ADAE4DFEBDF}" type="presParOf" srcId="{990E8938-4D12-40D3-B220-24C67C731552}" destId="{3FE004DD-C26A-48AB-8409-777E2B33040D}" srcOrd="1" destOrd="0" presId="urn:microsoft.com/office/officeart/2018/2/layout/IconVerticalSolidList"/>
    <dgm:cxn modelId="{F5504FC8-E914-49E1-A0A7-A1AEA2C725C2}" type="presParOf" srcId="{990E8938-4D12-40D3-B220-24C67C731552}" destId="{A5397C59-957F-4B79-9A3B-8631D379C923}" srcOrd="2" destOrd="0" presId="urn:microsoft.com/office/officeart/2018/2/layout/IconVerticalSolidList"/>
    <dgm:cxn modelId="{81DF498A-BBB0-406B-83BA-188D7EBF08D8}" type="presParOf" srcId="{990E8938-4D12-40D3-B220-24C67C731552}" destId="{156C3B5D-EEEC-439F-96F3-5CC9C82FD8F0}" srcOrd="3" destOrd="0" presId="urn:microsoft.com/office/officeart/2018/2/layout/IconVerticalSolidList"/>
    <dgm:cxn modelId="{B58F89C3-44C6-4CC8-93AB-E11FD37B507C}" type="presParOf" srcId="{81240508-D2FA-4FEE-8474-04FC8F3546BF}" destId="{08AFBC93-7CC0-40C2-9D51-6B05C83D4772}" srcOrd="1" destOrd="0" presId="urn:microsoft.com/office/officeart/2018/2/layout/IconVerticalSolidList"/>
    <dgm:cxn modelId="{596E4759-8A01-463B-B170-1919D35FBEA6}" type="presParOf" srcId="{81240508-D2FA-4FEE-8474-04FC8F3546BF}" destId="{B1D527A6-02D4-4B06-AD81-02420C33050D}" srcOrd="2" destOrd="0" presId="urn:microsoft.com/office/officeart/2018/2/layout/IconVerticalSolidList"/>
    <dgm:cxn modelId="{3ACDA636-2458-4339-B32D-C0A26EF49C61}" type="presParOf" srcId="{B1D527A6-02D4-4B06-AD81-02420C33050D}" destId="{B3A50418-854C-45A7-A2C7-C1A9D122138D}" srcOrd="0" destOrd="0" presId="urn:microsoft.com/office/officeart/2018/2/layout/IconVerticalSolidList"/>
    <dgm:cxn modelId="{04A15E2C-9D4C-4DEF-9D08-A1D9A49B32E6}" type="presParOf" srcId="{B1D527A6-02D4-4B06-AD81-02420C33050D}" destId="{22DECD55-BF49-495F-A9D4-9BF1E433A4EB}" srcOrd="1" destOrd="0" presId="urn:microsoft.com/office/officeart/2018/2/layout/IconVerticalSolidList"/>
    <dgm:cxn modelId="{FEED50F5-3991-430F-A6D3-D10E347B512F}" type="presParOf" srcId="{B1D527A6-02D4-4B06-AD81-02420C33050D}" destId="{7627D686-672F-4CA7-9860-26C70D2E359A}" srcOrd="2" destOrd="0" presId="urn:microsoft.com/office/officeart/2018/2/layout/IconVerticalSolidList"/>
    <dgm:cxn modelId="{1A02A999-D1D7-4C03-957C-EFDCC260F586}" type="presParOf" srcId="{B1D527A6-02D4-4B06-AD81-02420C33050D}" destId="{4D8B24AC-A7A3-4733-9ED1-785AFC02D1B7}" srcOrd="3" destOrd="0" presId="urn:microsoft.com/office/officeart/2018/2/layout/IconVerticalSolidList"/>
    <dgm:cxn modelId="{40B235BD-14DD-4021-A967-22E6A9CF5E70}" type="presParOf" srcId="{81240508-D2FA-4FEE-8474-04FC8F3546BF}" destId="{3772ABA6-2B00-462E-8EFD-DA0E07FEBD37}" srcOrd="3" destOrd="0" presId="urn:microsoft.com/office/officeart/2018/2/layout/IconVerticalSolidList"/>
    <dgm:cxn modelId="{C9B730CA-F3CC-48A2-8085-90170EAEA813}" type="presParOf" srcId="{81240508-D2FA-4FEE-8474-04FC8F3546BF}" destId="{99CC27A1-3CA7-4632-ADFF-55E961E7CECF}" srcOrd="4" destOrd="0" presId="urn:microsoft.com/office/officeart/2018/2/layout/IconVerticalSolidList"/>
    <dgm:cxn modelId="{4C4C1A62-563C-42A9-8F4D-1D796B633C8A}" type="presParOf" srcId="{99CC27A1-3CA7-4632-ADFF-55E961E7CECF}" destId="{E91EFE27-0F70-4312-8584-B518337DD2A6}" srcOrd="0" destOrd="0" presId="urn:microsoft.com/office/officeart/2018/2/layout/IconVerticalSolidList"/>
    <dgm:cxn modelId="{3ED21A60-AB2A-41D3-AB6E-A9E05DE660CB}" type="presParOf" srcId="{99CC27A1-3CA7-4632-ADFF-55E961E7CECF}" destId="{01A85FE2-EF6B-4486-A120-F51B3A8152B2}" srcOrd="1" destOrd="0" presId="urn:microsoft.com/office/officeart/2018/2/layout/IconVerticalSolidList"/>
    <dgm:cxn modelId="{A53FDB76-9155-44EC-A8BF-D50670EC38C2}" type="presParOf" srcId="{99CC27A1-3CA7-4632-ADFF-55E961E7CECF}" destId="{745D689C-15F9-45B3-98CD-BE0D4E11F4A6}" srcOrd="2" destOrd="0" presId="urn:microsoft.com/office/officeart/2018/2/layout/IconVerticalSolidList"/>
    <dgm:cxn modelId="{5A19CB58-B69B-48DB-8AD4-9BF55B5129DC}" type="presParOf" srcId="{99CC27A1-3CA7-4632-ADFF-55E961E7CECF}" destId="{2744F092-15A6-4D70-A5C8-FE593454F7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99CBD-C4DD-9441-B15B-BCB1BA7D1A34}">
      <dsp:nvSpPr>
        <dsp:cNvPr id="0" name=""/>
        <dsp:cNvSpPr/>
      </dsp:nvSpPr>
      <dsp:spPr>
        <a:xfrm rot="16200000">
          <a:off x="1191490" y="-1191490"/>
          <a:ext cx="3048000" cy="5430981"/>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latin typeface="+mj-lt"/>
              <a:cs typeface="Arial" panose="020B0604020202020204" pitchFamily="34" charset="0"/>
            </a:rPr>
            <a:t>Organisatie van verdiepingsworkshop binnen thema onderwaterwereld (8 workshops) werkjes gemaakt, verkocht voor goed doel (plastic soep). Verkoop in wijkcentrum.</a:t>
          </a:r>
        </a:p>
      </dsp:txBody>
      <dsp:txXfrm rot="5400000">
        <a:off x="0" y="0"/>
        <a:ext cx="5430981" cy="2286000"/>
      </dsp:txXfrm>
    </dsp:sp>
    <dsp:sp modelId="{179261BE-B330-0545-B739-D90926BD5FF2}">
      <dsp:nvSpPr>
        <dsp:cNvPr id="0" name=""/>
        <dsp:cNvSpPr/>
      </dsp:nvSpPr>
      <dsp:spPr>
        <a:xfrm>
          <a:off x="5430981" y="0"/>
          <a:ext cx="5430981" cy="3048000"/>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latin typeface="+mj-lt"/>
              <a:cs typeface="Arial" panose="020B0604020202020204" pitchFamily="34" charset="0"/>
            </a:rPr>
            <a:t>Ontwerpen  en verzorgen  van workshops (2 à 3 studenten samen) voor de unit (3 tot 8 jaar) op een </a:t>
          </a:r>
          <a:r>
            <a:rPr lang="nl-NL" sz="2400" kern="1200" err="1">
              <a:latin typeface="+mj-lt"/>
              <a:cs typeface="Arial" panose="020B0604020202020204" pitchFamily="34" charset="0"/>
            </a:rPr>
            <a:t>kindcentrum</a:t>
          </a:r>
          <a:r>
            <a:rPr lang="nl-NL" sz="2400" kern="1200">
              <a:latin typeface="+mj-lt"/>
              <a:cs typeface="Arial" panose="020B0604020202020204" pitchFamily="34" charset="0"/>
            </a:rPr>
            <a:t>. </a:t>
          </a:r>
        </a:p>
      </dsp:txBody>
      <dsp:txXfrm>
        <a:off x="5430981" y="0"/>
        <a:ext cx="5430981" cy="2286000"/>
      </dsp:txXfrm>
    </dsp:sp>
    <dsp:sp modelId="{2D827941-3F26-FD42-B345-BC9B3FA03687}">
      <dsp:nvSpPr>
        <dsp:cNvPr id="0" name=""/>
        <dsp:cNvSpPr/>
      </dsp:nvSpPr>
      <dsp:spPr>
        <a:xfrm rot="10800000">
          <a:off x="0" y="3048000"/>
          <a:ext cx="5430981" cy="3048000"/>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b="0" i="0" u="none" kern="1200">
              <a:latin typeface="+mj-lt"/>
              <a:cs typeface="Arial" panose="020B0604020202020204" pitchFamily="34" charset="0"/>
            </a:rPr>
            <a:t>Het werken met kernconcepten volgens de doelen van de SLO.  Vakoverstijgende opdrachten ontwikkelen met theoretische kennis voor de doelgroep en het (hoog) meer begaafde kind. </a:t>
          </a:r>
        </a:p>
      </dsp:txBody>
      <dsp:txXfrm rot="10800000">
        <a:off x="0" y="3810000"/>
        <a:ext cx="5430981" cy="2286000"/>
      </dsp:txXfrm>
    </dsp:sp>
    <dsp:sp modelId="{D2108870-00C6-6D4D-82B4-A3FAC4614F41}">
      <dsp:nvSpPr>
        <dsp:cNvPr id="0" name=""/>
        <dsp:cNvSpPr/>
      </dsp:nvSpPr>
      <dsp:spPr>
        <a:xfrm rot="5400000">
          <a:off x="6622472" y="1856509"/>
          <a:ext cx="3048000" cy="5430981"/>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latin typeface="+mj-lt"/>
              <a:cs typeface="Arial" panose="020B0604020202020204" pitchFamily="34" charset="0"/>
            </a:rPr>
            <a:t>Studenten gaan bewoners van de wijk bevragen op hoe zij de buurt beleven: wat is voor hen waardevol, wat zou er verbeterd kunnen worden, hoe kunnen zij daar zelf aan bijdragen?</a:t>
          </a:r>
        </a:p>
      </dsp:txBody>
      <dsp:txXfrm rot="-5400000">
        <a:off x="5430983" y="3809999"/>
        <a:ext cx="5430981" cy="2286000"/>
      </dsp:txXfrm>
    </dsp:sp>
    <dsp:sp modelId="{21949968-26F4-1F4C-A622-9B11188F0113}">
      <dsp:nvSpPr>
        <dsp:cNvPr id="0" name=""/>
        <dsp:cNvSpPr/>
      </dsp:nvSpPr>
      <dsp:spPr>
        <a:xfrm>
          <a:off x="3505204" y="2147453"/>
          <a:ext cx="3851554" cy="1801093"/>
        </a:xfrm>
        <a:prstGeom prst="roundRect">
          <a:avLst/>
        </a:prstGeom>
        <a:solidFill>
          <a:srgbClr val="E50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mj-lt"/>
              <a:cs typeface="Arial" panose="020B0604020202020204" pitchFamily="34" charset="0"/>
            </a:rPr>
            <a:t>Voorbeeld vraagstukken schooljaar</a:t>
          </a:r>
        </a:p>
      </dsp:txBody>
      <dsp:txXfrm>
        <a:off x="3593126" y="2235375"/>
        <a:ext cx="3675710" cy="162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EBF18-C635-0849-8F22-3E2CF24B6F64}">
      <dsp:nvSpPr>
        <dsp:cNvPr id="0" name=""/>
        <dsp:cNvSpPr/>
      </dsp:nvSpPr>
      <dsp:spPr>
        <a:xfrm rot="16200000">
          <a:off x="1407426" y="-1407426"/>
          <a:ext cx="2554397" cy="5369250"/>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latin typeface="+mj-lt"/>
              <a:cs typeface="Arial" panose="020B0604020202020204" pitchFamily="34" charset="0"/>
            </a:rPr>
            <a:t>Op welke wijze kan communicatie met ouders de taalontwikkeling van kinderen stimuleren?</a:t>
          </a:r>
        </a:p>
      </dsp:txBody>
      <dsp:txXfrm rot="5400000">
        <a:off x="-1" y="1"/>
        <a:ext cx="5369250" cy="1915798"/>
      </dsp:txXfrm>
    </dsp:sp>
    <dsp:sp modelId="{9FBA43BE-9EA9-D341-AAC2-E6D12406DF72}">
      <dsp:nvSpPr>
        <dsp:cNvPr id="0" name=""/>
        <dsp:cNvSpPr/>
      </dsp:nvSpPr>
      <dsp:spPr>
        <a:xfrm>
          <a:off x="5369250" y="0"/>
          <a:ext cx="5369250" cy="2554397"/>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mj-lt"/>
              <a:cs typeface="Arial" panose="020B0604020202020204" pitchFamily="34" charset="0"/>
            </a:rPr>
            <a:t>Talentontwikkeling en ondernemendheid: aanbod voor kinderen in het naschoolse</a:t>
          </a:r>
        </a:p>
      </dsp:txBody>
      <dsp:txXfrm>
        <a:off x="5369250" y="0"/>
        <a:ext cx="5369250" cy="1915798"/>
      </dsp:txXfrm>
    </dsp:sp>
    <dsp:sp modelId="{C95A82F1-E531-434C-A99C-DFD89052268B}">
      <dsp:nvSpPr>
        <dsp:cNvPr id="0" name=""/>
        <dsp:cNvSpPr/>
      </dsp:nvSpPr>
      <dsp:spPr>
        <a:xfrm rot="10800000">
          <a:off x="0" y="2554397"/>
          <a:ext cx="5369250" cy="2554397"/>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latin typeface="+mj-lt"/>
              <a:cs typeface="Arial" panose="020B0604020202020204" pitchFamily="34" charset="0"/>
            </a:rPr>
            <a:t>Onderzoeken en bekijken</a:t>
          </a:r>
          <a:r>
            <a:rPr lang="nl-NL" sz="2400" kern="1200">
              <a:latin typeface="Arial" panose="020B0604020202020204" pitchFamily="34" charset="0"/>
              <a:cs typeface="Arial" panose="020B0604020202020204" pitchFamily="34" charset="0"/>
            </a:rPr>
            <a:t> van doorlopende lijn van peuter naar kleuter</a:t>
          </a:r>
        </a:p>
      </dsp:txBody>
      <dsp:txXfrm rot="10800000">
        <a:off x="0" y="3192996"/>
        <a:ext cx="5369250" cy="1915798"/>
      </dsp:txXfrm>
    </dsp:sp>
    <dsp:sp modelId="{51FCEDD2-56E6-D14C-A7B1-EE0E77DC104B}">
      <dsp:nvSpPr>
        <dsp:cNvPr id="0" name=""/>
        <dsp:cNvSpPr/>
      </dsp:nvSpPr>
      <dsp:spPr>
        <a:xfrm rot="5400000">
          <a:off x="6776676" y="1146971"/>
          <a:ext cx="2554397" cy="5369250"/>
        </a:xfrm>
        <a:prstGeom prst="round1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latin typeface="Arial" panose="020B0604020202020204" pitchFamily="34" charset="0"/>
              <a:cs typeface="Arial" panose="020B0604020202020204" pitchFamily="34" charset="0"/>
            </a:rPr>
            <a:t>Een wijkfeest organiseren</a:t>
          </a:r>
        </a:p>
      </dsp:txBody>
      <dsp:txXfrm rot="-5400000">
        <a:off x="5369249" y="3192996"/>
        <a:ext cx="5369250" cy="1915798"/>
      </dsp:txXfrm>
    </dsp:sp>
    <dsp:sp modelId="{D9827B17-B4D5-0847-A465-0D5ECA9C8990}">
      <dsp:nvSpPr>
        <dsp:cNvPr id="0" name=""/>
        <dsp:cNvSpPr/>
      </dsp:nvSpPr>
      <dsp:spPr>
        <a:xfrm>
          <a:off x="3381730" y="1728286"/>
          <a:ext cx="3975038" cy="1652222"/>
        </a:xfrm>
        <a:prstGeom prst="roundRect">
          <a:avLst/>
        </a:prstGeom>
        <a:solidFill>
          <a:srgbClr val="E500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mj-lt"/>
              <a:cs typeface="Arial" panose="020B0604020202020204" pitchFamily="34" charset="0"/>
            </a:rPr>
            <a:t>Voorbeeld vraagstukken schooljaar</a:t>
          </a:r>
        </a:p>
      </dsp:txBody>
      <dsp:txXfrm>
        <a:off x="3462385" y="1808941"/>
        <a:ext cx="3813728" cy="1490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7A37A-F2DC-414C-B97C-55B80C617E88}">
      <dsp:nvSpPr>
        <dsp:cNvPr id="0" name=""/>
        <dsp:cNvSpPr/>
      </dsp:nvSpPr>
      <dsp:spPr>
        <a:xfrm>
          <a:off x="0" y="170468"/>
          <a:ext cx="105156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AF34D7-3895-410B-ADF6-1D96ABE1839A}">
      <dsp:nvSpPr>
        <dsp:cNvPr id="0" name=""/>
        <dsp:cNvSpPr/>
      </dsp:nvSpPr>
      <dsp:spPr>
        <a:xfrm>
          <a:off x="525780" y="22868"/>
          <a:ext cx="7360920" cy="295200"/>
        </a:xfrm>
        <a:prstGeom prst="round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baseline="0">
              <a:latin typeface="Arial" panose="020B0604020202020204" pitchFamily="34" charset="0"/>
            </a:rPr>
            <a:t>Wereld</a:t>
          </a:r>
        </a:p>
      </dsp:txBody>
      <dsp:txXfrm>
        <a:off x="540190" y="37278"/>
        <a:ext cx="7332100" cy="266380"/>
      </dsp:txXfrm>
    </dsp:sp>
    <dsp:sp modelId="{685CC98B-8F97-4570-AA1D-9C20BDAEC64D}">
      <dsp:nvSpPr>
        <dsp:cNvPr id="0" name=""/>
        <dsp:cNvSpPr/>
      </dsp:nvSpPr>
      <dsp:spPr>
        <a:xfrm>
          <a:off x="0" y="624068"/>
          <a:ext cx="105156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65538-1682-4E9E-A253-3DAB1485F683}">
      <dsp:nvSpPr>
        <dsp:cNvPr id="0" name=""/>
        <dsp:cNvSpPr/>
      </dsp:nvSpPr>
      <dsp:spPr>
        <a:xfrm>
          <a:off x="525780" y="476468"/>
          <a:ext cx="7360920" cy="295200"/>
        </a:xfrm>
        <a:prstGeom prst="round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baseline="0">
              <a:latin typeface="Arial" panose="020B0604020202020204" pitchFamily="34" charset="0"/>
            </a:rPr>
            <a:t>Landelijk</a:t>
          </a:r>
        </a:p>
      </dsp:txBody>
      <dsp:txXfrm>
        <a:off x="540190" y="490878"/>
        <a:ext cx="7332100" cy="266380"/>
      </dsp:txXfrm>
    </dsp:sp>
    <dsp:sp modelId="{597E229A-9027-4BE4-8E91-7F9D28C95DF1}">
      <dsp:nvSpPr>
        <dsp:cNvPr id="0" name=""/>
        <dsp:cNvSpPr/>
      </dsp:nvSpPr>
      <dsp:spPr>
        <a:xfrm>
          <a:off x="0" y="1077668"/>
          <a:ext cx="105156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CB0E7-5070-4B8A-BC09-DD1CC7AAE275}">
      <dsp:nvSpPr>
        <dsp:cNvPr id="0" name=""/>
        <dsp:cNvSpPr/>
      </dsp:nvSpPr>
      <dsp:spPr>
        <a:xfrm>
          <a:off x="525780" y="930068"/>
          <a:ext cx="7360920" cy="295200"/>
        </a:xfrm>
        <a:prstGeom prst="round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baseline="0">
              <a:latin typeface="Arial" panose="020B0604020202020204" pitchFamily="34" charset="0"/>
            </a:rPr>
            <a:t>Regionaal</a:t>
          </a:r>
        </a:p>
      </dsp:txBody>
      <dsp:txXfrm>
        <a:off x="540190" y="944478"/>
        <a:ext cx="7332100" cy="266380"/>
      </dsp:txXfrm>
    </dsp:sp>
    <dsp:sp modelId="{779C89DF-E534-4D3B-8DE1-8BF9A273018D}">
      <dsp:nvSpPr>
        <dsp:cNvPr id="0" name=""/>
        <dsp:cNvSpPr/>
      </dsp:nvSpPr>
      <dsp:spPr>
        <a:xfrm>
          <a:off x="0" y="1531269"/>
          <a:ext cx="105156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548373-08D7-4856-934F-E82313A09120}">
      <dsp:nvSpPr>
        <dsp:cNvPr id="0" name=""/>
        <dsp:cNvSpPr/>
      </dsp:nvSpPr>
      <dsp:spPr>
        <a:xfrm>
          <a:off x="525780" y="1383668"/>
          <a:ext cx="7360920" cy="295200"/>
        </a:xfrm>
        <a:prstGeom prst="round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baseline="0">
              <a:latin typeface="Arial" panose="020B0604020202020204" pitchFamily="34" charset="0"/>
              <a:cs typeface="Arial" panose="020B0604020202020204" pitchFamily="34" charset="0"/>
            </a:rPr>
            <a:t>Organisatie</a:t>
          </a:r>
        </a:p>
      </dsp:txBody>
      <dsp:txXfrm>
        <a:off x="540190" y="1398078"/>
        <a:ext cx="7332100" cy="266380"/>
      </dsp:txXfrm>
    </dsp:sp>
    <dsp:sp modelId="{B21E46E1-F79D-48D6-86DE-4B5FF2ECF8B5}">
      <dsp:nvSpPr>
        <dsp:cNvPr id="0" name=""/>
        <dsp:cNvSpPr/>
      </dsp:nvSpPr>
      <dsp:spPr>
        <a:xfrm>
          <a:off x="0" y="1984869"/>
          <a:ext cx="10515600"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170688" numCol="1" spcCol="1270" anchor="t" anchorCtr="0">
          <a:noAutofit/>
        </a:bodyPr>
        <a:lstStyle/>
        <a:p>
          <a:pPr marL="228600" lvl="1" indent="-228600" algn="l" defTabSz="1066800">
            <a:lnSpc>
              <a:spcPct val="90000"/>
            </a:lnSpc>
            <a:spcBef>
              <a:spcPct val="0"/>
            </a:spcBef>
            <a:spcAft>
              <a:spcPct val="15000"/>
            </a:spcAft>
            <a:buChar char="•"/>
          </a:pPr>
          <a:r>
            <a:rPr lang="nl-NL" sz="2400" kern="1200" baseline="0">
              <a:latin typeface="Arial" panose="020B0604020202020204" pitchFamily="34" charset="0"/>
            </a:rPr>
            <a:t>Studententeam</a:t>
          </a:r>
        </a:p>
        <a:p>
          <a:pPr marL="228600" lvl="1" indent="-228600" algn="l" defTabSz="1066800">
            <a:lnSpc>
              <a:spcPct val="90000"/>
            </a:lnSpc>
            <a:spcBef>
              <a:spcPct val="0"/>
            </a:spcBef>
            <a:spcAft>
              <a:spcPct val="15000"/>
            </a:spcAft>
            <a:buChar char="•"/>
          </a:pPr>
          <a:r>
            <a:rPr lang="nl-NL" sz="2400" kern="1200" baseline="0">
              <a:latin typeface="Arial" panose="020B0604020202020204" pitchFamily="34" charset="0"/>
            </a:rPr>
            <a:t>Team in de organisatie </a:t>
          </a:r>
        </a:p>
      </dsp:txBody>
      <dsp:txXfrm>
        <a:off x="0" y="1984869"/>
        <a:ext cx="10515600" cy="1071000"/>
      </dsp:txXfrm>
    </dsp:sp>
    <dsp:sp modelId="{AF68EA0D-CB7E-40D7-8745-D4B42F6E30C9}">
      <dsp:nvSpPr>
        <dsp:cNvPr id="0" name=""/>
        <dsp:cNvSpPr/>
      </dsp:nvSpPr>
      <dsp:spPr>
        <a:xfrm>
          <a:off x="525780" y="1837269"/>
          <a:ext cx="7360920" cy="295200"/>
        </a:xfrm>
        <a:prstGeom prst="round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baseline="0">
              <a:latin typeface="Arial" panose="020B0604020202020204" pitchFamily="34" charset="0"/>
            </a:rPr>
            <a:t>Team</a:t>
          </a:r>
        </a:p>
      </dsp:txBody>
      <dsp:txXfrm>
        <a:off x="540190" y="1851679"/>
        <a:ext cx="7332100" cy="266380"/>
      </dsp:txXfrm>
    </dsp:sp>
    <dsp:sp modelId="{00E22CBE-E174-49BF-96EE-012FA5F4EBA3}">
      <dsp:nvSpPr>
        <dsp:cNvPr id="0" name=""/>
        <dsp:cNvSpPr/>
      </dsp:nvSpPr>
      <dsp:spPr>
        <a:xfrm>
          <a:off x="0" y="3257469"/>
          <a:ext cx="10515600"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170688" numCol="1" spcCol="1270" anchor="t" anchorCtr="0">
          <a:noAutofit/>
        </a:bodyPr>
        <a:lstStyle/>
        <a:p>
          <a:pPr marL="228600" lvl="1" indent="-228600" algn="l" defTabSz="1066800">
            <a:lnSpc>
              <a:spcPct val="90000"/>
            </a:lnSpc>
            <a:spcBef>
              <a:spcPct val="0"/>
            </a:spcBef>
            <a:spcAft>
              <a:spcPct val="15000"/>
            </a:spcAft>
            <a:buChar char="•"/>
          </a:pPr>
          <a:r>
            <a:rPr lang="nl-NL" sz="2400" kern="1200" baseline="0">
              <a:latin typeface="Arial" panose="020B0604020202020204" pitchFamily="34" charset="0"/>
            </a:rPr>
            <a:t>Student </a:t>
          </a:r>
        </a:p>
        <a:p>
          <a:pPr marL="228600" lvl="1" indent="-228600" algn="l" defTabSz="1066800">
            <a:lnSpc>
              <a:spcPct val="90000"/>
            </a:lnSpc>
            <a:spcBef>
              <a:spcPct val="0"/>
            </a:spcBef>
            <a:spcAft>
              <a:spcPct val="15000"/>
            </a:spcAft>
            <a:buChar char="•"/>
          </a:pPr>
          <a:r>
            <a:rPr lang="nl-NL" sz="2400" kern="1200" baseline="0">
              <a:latin typeface="Arial" panose="020B0604020202020204" pitchFamily="34" charset="0"/>
            </a:rPr>
            <a:t>Professional</a:t>
          </a:r>
        </a:p>
      </dsp:txBody>
      <dsp:txXfrm>
        <a:off x="0" y="3257469"/>
        <a:ext cx="10515600" cy="1071000"/>
      </dsp:txXfrm>
    </dsp:sp>
    <dsp:sp modelId="{EA5C2897-5707-4D47-BD57-D96A4E03865F}">
      <dsp:nvSpPr>
        <dsp:cNvPr id="0" name=""/>
        <dsp:cNvSpPr/>
      </dsp:nvSpPr>
      <dsp:spPr>
        <a:xfrm>
          <a:off x="525780" y="3109869"/>
          <a:ext cx="7360920" cy="295200"/>
        </a:xfrm>
        <a:prstGeom prst="roundRect">
          <a:avLst/>
        </a:prstGeom>
        <a:solidFill>
          <a:srgbClr val="008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baseline="0">
              <a:latin typeface="Arial" panose="020B0604020202020204" pitchFamily="34" charset="0"/>
            </a:rPr>
            <a:t>Individu</a:t>
          </a:r>
        </a:p>
      </dsp:txBody>
      <dsp:txXfrm>
        <a:off x="540190" y="3124279"/>
        <a:ext cx="7332100"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2FF46-08D5-4657-B9EF-745F7F44F121}">
      <dsp:nvSpPr>
        <dsp:cNvPr id="0" name=""/>
        <dsp:cNvSpPr/>
      </dsp:nvSpPr>
      <dsp:spPr>
        <a:xfrm>
          <a:off x="3784752" y="2572942"/>
          <a:ext cx="1976274" cy="19762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a:latin typeface="Calibri Light" panose="020F0302020204030204" pitchFamily="34" charset="0"/>
              <a:cs typeface="Calibri Light" panose="020F0302020204030204" pitchFamily="34" charset="0"/>
            </a:rPr>
            <a:t>Het vraagstuk</a:t>
          </a:r>
        </a:p>
      </dsp:txBody>
      <dsp:txXfrm>
        <a:off x="4074171" y="2862361"/>
        <a:ext cx="1397436" cy="1397436"/>
      </dsp:txXfrm>
    </dsp:sp>
    <dsp:sp modelId="{BA9636E0-DD7C-4B1D-AF18-D3F92579BABD}">
      <dsp:nvSpPr>
        <dsp:cNvPr id="0" name=""/>
        <dsp:cNvSpPr/>
      </dsp:nvSpPr>
      <dsp:spPr>
        <a:xfrm rot="16200000">
          <a:off x="4563542" y="1853831"/>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4626346" y="2051022"/>
        <a:ext cx="293086" cy="403159"/>
      </dsp:txXfrm>
    </dsp:sp>
    <dsp:sp modelId="{792DD673-8F3F-4C23-B281-086313F574F7}">
      <dsp:nvSpPr>
        <dsp:cNvPr id="0" name=""/>
        <dsp:cNvSpPr/>
      </dsp:nvSpPr>
      <dsp:spPr>
        <a:xfrm>
          <a:off x="3883566" y="4306"/>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a:latin typeface="Calibri Light" panose="020F0302020204030204" pitchFamily="34" charset="0"/>
              <a:cs typeface="Calibri Light" panose="020F0302020204030204" pitchFamily="34" charset="0"/>
            </a:rPr>
            <a:t>Student Sociaal Werk</a:t>
          </a:r>
        </a:p>
      </dsp:txBody>
      <dsp:txXfrm>
        <a:off x="4144043" y="264783"/>
        <a:ext cx="1257693" cy="1257693"/>
      </dsp:txXfrm>
    </dsp:sp>
    <dsp:sp modelId="{D6783388-EBDD-452E-A338-2DCB0B5EA83D}">
      <dsp:nvSpPr>
        <dsp:cNvPr id="0" name=""/>
        <dsp:cNvSpPr/>
      </dsp:nvSpPr>
      <dsp:spPr>
        <a:xfrm rot="19285714">
          <a:off x="5635654" y="2370133"/>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5649356" y="2543678"/>
        <a:ext cx="293086" cy="403159"/>
      </dsp:txXfrm>
    </dsp:sp>
    <dsp:sp modelId="{D5997857-4401-4C76-9795-366D3DB2C8B5}">
      <dsp:nvSpPr>
        <dsp:cNvPr id="0" name=""/>
        <dsp:cNvSpPr/>
      </dsp:nvSpPr>
      <dsp:spPr>
        <a:xfrm>
          <a:off x="5969063" y="1008628"/>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a:latin typeface="Calibri Light" panose="020F0302020204030204" pitchFamily="34" charset="0"/>
              <a:cs typeface="Calibri Light" panose="020F0302020204030204" pitchFamily="34" charset="0"/>
            </a:rPr>
            <a:t>Student Sport en Bewegen</a:t>
          </a:r>
        </a:p>
      </dsp:txBody>
      <dsp:txXfrm>
        <a:off x="6229540" y="1269105"/>
        <a:ext cx="1257693" cy="1257693"/>
      </dsp:txXfrm>
    </dsp:sp>
    <dsp:sp modelId="{29EDE737-B407-4912-A83C-215EFECCE1A8}">
      <dsp:nvSpPr>
        <dsp:cNvPr id="0" name=""/>
        <dsp:cNvSpPr/>
      </dsp:nvSpPr>
      <dsp:spPr>
        <a:xfrm rot="771429">
          <a:off x="5900444" y="3530252"/>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5902019" y="3650664"/>
        <a:ext cx="293086" cy="403159"/>
      </dsp:txXfrm>
    </dsp:sp>
    <dsp:sp modelId="{7DA8ECEC-D5CC-40F4-AD40-BCCE68026130}">
      <dsp:nvSpPr>
        <dsp:cNvPr id="0" name=""/>
        <dsp:cNvSpPr/>
      </dsp:nvSpPr>
      <dsp:spPr>
        <a:xfrm>
          <a:off x="6484138" y="3265320"/>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latin typeface="Calibri Light" panose="020F0302020204030204" pitchFamily="34" charset="0"/>
              <a:cs typeface="Calibri Light" panose="020F0302020204030204" pitchFamily="34" charset="0"/>
            </a:rPr>
            <a:t>Directeur teamleider</a:t>
          </a:r>
        </a:p>
      </dsp:txBody>
      <dsp:txXfrm>
        <a:off x="6744615" y="3525797"/>
        <a:ext cx="1257693" cy="1257693"/>
      </dsp:txXfrm>
    </dsp:sp>
    <dsp:sp modelId="{8333A77B-A694-4AD5-8817-B398EBF6C460}">
      <dsp:nvSpPr>
        <dsp:cNvPr id="0" name=""/>
        <dsp:cNvSpPr/>
      </dsp:nvSpPr>
      <dsp:spPr>
        <a:xfrm rot="3857143">
          <a:off x="5158519" y="4460596"/>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5194073" y="4538399"/>
        <a:ext cx="293086" cy="403159"/>
      </dsp:txXfrm>
    </dsp:sp>
    <dsp:sp modelId="{359C808F-B7F8-4720-A117-88C937A86701}">
      <dsp:nvSpPr>
        <dsp:cNvPr id="0" name=""/>
        <dsp:cNvSpPr/>
      </dsp:nvSpPr>
      <dsp:spPr>
        <a:xfrm>
          <a:off x="5040929" y="5075046"/>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dirty="0" err="1">
              <a:latin typeface="Calibri Light" panose="020F0302020204030204" pitchFamily="34" charset="0"/>
              <a:cs typeface="Calibri Light" panose="020F0302020204030204" pitchFamily="34" charset="0"/>
            </a:rPr>
            <a:t>Onderwijs-assistent</a:t>
          </a:r>
          <a:endParaRPr lang="nl-NL" sz="2200" kern="1200" dirty="0">
            <a:latin typeface="Calibri Light" panose="020F0302020204030204" pitchFamily="34" charset="0"/>
            <a:cs typeface="Calibri Light" panose="020F0302020204030204" pitchFamily="34" charset="0"/>
          </a:endParaRPr>
        </a:p>
      </dsp:txBody>
      <dsp:txXfrm>
        <a:off x="5301406" y="5335523"/>
        <a:ext cx="1257693" cy="1257693"/>
      </dsp:txXfrm>
    </dsp:sp>
    <dsp:sp modelId="{8DAB1F94-ECF8-4411-AA40-4C3A22A0B05B}">
      <dsp:nvSpPr>
        <dsp:cNvPr id="0" name=""/>
        <dsp:cNvSpPr/>
      </dsp:nvSpPr>
      <dsp:spPr>
        <a:xfrm rot="6942857">
          <a:off x="3968565" y="4460596"/>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rot="10800000">
        <a:off x="4058619" y="4538399"/>
        <a:ext cx="293086" cy="403159"/>
      </dsp:txXfrm>
    </dsp:sp>
    <dsp:sp modelId="{07E4D3EF-80CD-4086-A630-83344DB23664}">
      <dsp:nvSpPr>
        <dsp:cNvPr id="0" name=""/>
        <dsp:cNvSpPr/>
      </dsp:nvSpPr>
      <dsp:spPr>
        <a:xfrm>
          <a:off x="2726202" y="5075046"/>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a:latin typeface="Calibri Light" panose="020F0302020204030204" pitchFamily="34" charset="0"/>
              <a:cs typeface="Calibri Light" panose="020F0302020204030204" pitchFamily="34" charset="0"/>
            </a:rPr>
            <a:t>Ouders</a:t>
          </a:r>
        </a:p>
      </dsp:txBody>
      <dsp:txXfrm>
        <a:off x="2986679" y="5335523"/>
        <a:ext cx="1257693" cy="1257693"/>
      </dsp:txXfrm>
    </dsp:sp>
    <dsp:sp modelId="{410CAA8D-2A0D-4D9A-BD92-449D8EC9097B}">
      <dsp:nvSpPr>
        <dsp:cNvPr id="0" name=""/>
        <dsp:cNvSpPr/>
      </dsp:nvSpPr>
      <dsp:spPr>
        <a:xfrm rot="10028571">
          <a:off x="3226641" y="3530252"/>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rot="10800000">
        <a:off x="3350674" y="3650664"/>
        <a:ext cx="293086" cy="403159"/>
      </dsp:txXfrm>
    </dsp:sp>
    <dsp:sp modelId="{2D5D3658-FA10-4485-A7A1-91329EC37564}">
      <dsp:nvSpPr>
        <dsp:cNvPr id="0" name=""/>
        <dsp:cNvSpPr/>
      </dsp:nvSpPr>
      <dsp:spPr>
        <a:xfrm>
          <a:off x="1282994" y="3265320"/>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a:latin typeface="Calibri Light" panose="020F0302020204030204" pitchFamily="34" charset="0"/>
              <a:cs typeface="Calibri Light" panose="020F0302020204030204" pitchFamily="34" charset="0"/>
            </a:rPr>
            <a:t>Docent</a:t>
          </a:r>
        </a:p>
      </dsp:txBody>
      <dsp:txXfrm>
        <a:off x="1543471" y="3525797"/>
        <a:ext cx="1257693" cy="1257693"/>
      </dsp:txXfrm>
    </dsp:sp>
    <dsp:sp modelId="{C284C1EF-BDA7-4D02-8546-8C1B5CC59E48}">
      <dsp:nvSpPr>
        <dsp:cNvPr id="0" name=""/>
        <dsp:cNvSpPr/>
      </dsp:nvSpPr>
      <dsp:spPr>
        <a:xfrm rot="13114286">
          <a:off x="3491431" y="2370133"/>
          <a:ext cx="418694" cy="6719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rot="10800000">
        <a:off x="3603337" y="2543678"/>
        <a:ext cx="293086" cy="403159"/>
      </dsp:txXfrm>
    </dsp:sp>
    <dsp:sp modelId="{B5E82B15-4A46-4CC6-B404-08A3241865D1}">
      <dsp:nvSpPr>
        <dsp:cNvPr id="0" name=""/>
        <dsp:cNvSpPr/>
      </dsp:nvSpPr>
      <dsp:spPr>
        <a:xfrm>
          <a:off x="1798069" y="1008628"/>
          <a:ext cx="1778647" cy="17786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latin typeface="Calibri Light" panose="020F0302020204030204" pitchFamily="34" charset="0"/>
              <a:cs typeface="Calibri Light" panose="020F0302020204030204" pitchFamily="34" charset="0"/>
            </a:rPr>
            <a:t>..?..</a:t>
          </a:r>
        </a:p>
      </dsp:txBody>
      <dsp:txXfrm>
        <a:off x="2058546" y="1269105"/>
        <a:ext cx="1257693" cy="1257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382A0-56BD-4403-B7D2-CCF5BEC00FED}">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004DD-C26A-48AB-8409-777E2B33040D}">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C3B5D-EEEC-439F-96F3-5CC9C82FD8F0}">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nl-NL" sz="2500" kern="1200"/>
            <a:t>Wat blijft er nu liggen? </a:t>
          </a:r>
          <a:endParaRPr lang="en-US" sz="2500" kern="1200"/>
        </a:p>
      </dsp:txBody>
      <dsp:txXfrm>
        <a:off x="1816103" y="671"/>
        <a:ext cx="4447536" cy="1572384"/>
      </dsp:txXfrm>
    </dsp:sp>
    <dsp:sp modelId="{B3A50418-854C-45A7-A2C7-C1A9D122138D}">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ECD55-BF49-495F-A9D4-9BF1E433A4EB}">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B24AC-A7A3-4733-9ED1-785AFC02D1B7}">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nl-NL" sz="2500" kern="1200"/>
            <a:t>Wat heb je nog nodig? </a:t>
          </a:r>
          <a:endParaRPr lang="en-US" sz="2500" kern="1200"/>
        </a:p>
      </dsp:txBody>
      <dsp:txXfrm>
        <a:off x="1816103" y="1966151"/>
        <a:ext cx="4447536" cy="1572384"/>
      </dsp:txXfrm>
    </dsp:sp>
    <dsp:sp modelId="{E91EFE27-0F70-4312-8584-B518337DD2A6}">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85FE2-EF6B-4486-A120-F51B3A8152B2}">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44F092-15A6-4D70-A5C8-FE593454F7C9}">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nl-NL" sz="2500" kern="1200"/>
            <a:t>Vraag of mail naar </a:t>
          </a:r>
          <a:r>
            <a:rPr lang="nl-NL" sz="2500" kern="1200">
              <a:hlinkClick xmlns:r="http://schemas.openxmlformats.org/officeDocument/2006/relationships" r:id="rId7"/>
            </a:rPr>
            <a:t>emeijer@deltion.nl</a:t>
          </a:r>
          <a:r>
            <a:rPr lang="nl-NL" sz="2500" kern="1200"/>
            <a:t> of </a:t>
          </a:r>
          <a:r>
            <a:rPr lang="nl-NL" sz="2500" kern="1200">
              <a:hlinkClick xmlns:r="http://schemas.openxmlformats.org/officeDocument/2006/relationships" r:id="rId8"/>
            </a:rPr>
            <a:t>evanderwerff@landstede.nl</a:t>
          </a:r>
          <a:r>
            <a:rPr lang="nl-NL" sz="2500" kern="1200"/>
            <a:t> </a:t>
          </a:r>
          <a:endParaRPr lang="en-US" sz="2500" kern="1200"/>
        </a:p>
      </dsp:txBody>
      <dsp:txXfrm>
        <a:off x="1816103" y="3931632"/>
        <a:ext cx="4447536" cy="157238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62F4E-FC45-4DA2-8CE2-9FCFEF576B2E}" type="datetimeFigureOut">
              <a:rPr lang="nl-NL" smtClean="0"/>
              <a:t>5-10-2021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CE7EE-92B4-44A0-9E20-EE4FD8E736DB}" type="slidenum">
              <a:rPr lang="nl-NL" smtClean="0"/>
              <a:t>‹nr.›</a:t>
            </a:fld>
            <a:endParaRPr lang="nl-NL"/>
          </a:p>
        </p:txBody>
      </p:sp>
    </p:spTree>
    <p:extLst>
      <p:ext uri="{BB962C8B-B14F-4D97-AF65-F5344CB8AC3E}">
        <p14:creationId xmlns:p14="http://schemas.microsoft.com/office/powerpoint/2010/main" val="339665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usite.nl/nieuwslectoraatberoepsonderwijs/wp-content/uploads/sites/184/2019/11/Vakblad-Profiel-07-2019-p05-07-1.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quickscan-ipt.nl/wp-content/uploads/2019/09/QuickScan-interprofessionele-samenwerking.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Website: https://www.kindeneducatie.nl/</a:t>
            </a:r>
          </a:p>
          <a:p>
            <a:endParaRPr lang="nl-NL" dirty="0"/>
          </a:p>
          <a:p>
            <a:r>
              <a:rPr lang="nl-NL" dirty="0"/>
              <a:t>In grote lijnen project uitleggen, doel is de samenwerkingsvorm interprofessioneel werken inbedden in de praktijk. Vanuit verschillende invalshoeken die samenwerken, praktijk en verschillende scholen. Duurzame en actieve samenwerkingen met professionals met uiteenlopende expertises en verschillende organisaties. </a:t>
            </a:r>
          </a:p>
          <a:p>
            <a:r>
              <a:rPr lang="nl-NL" dirty="0"/>
              <a:t>Brede inzetbare professionals </a:t>
            </a:r>
          </a:p>
          <a:p>
            <a:endParaRPr lang="nl-NL" dirty="0"/>
          </a:p>
          <a:p>
            <a:r>
              <a:rPr lang="nl-NL" dirty="0"/>
              <a:t>Ophalen wie al een leerteam gestart is, wat valt op bij de eerste bijeenkomst, wie gaat starten en wat heb je dan nog nodig?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9B1CE7EE-92B4-44A0-9E20-EE4FD8E736DB}" type="slidenum">
              <a:rPr lang="nl-NL" smtClean="0"/>
              <a:t>4</a:t>
            </a:fld>
            <a:endParaRPr lang="nl-NL"/>
          </a:p>
        </p:txBody>
      </p:sp>
    </p:spTree>
    <p:extLst>
      <p:ext uri="{BB962C8B-B14F-4D97-AF65-F5344CB8AC3E}">
        <p14:creationId xmlns:p14="http://schemas.microsoft.com/office/powerpoint/2010/main" val="82193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13</a:t>
            </a:fld>
            <a:endParaRPr lang="nl-NL"/>
          </a:p>
        </p:txBody>
      </p:sp>
    </p:spTree>
    <p:extLst>
      <p:ext uri="{BB962C8B-B14F-4D97-AF65-F5344CB8AC3E}">
        <p14:creationId xmlns:p14="http://schemas.microsoft.com/office/powerpoint/2010/main" val="46168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14</a:t>
            </a:fld>
            <a:endParaRPr lang="nl-NL"/>
          </a:p>
        </p:txBody>
      </p:sp>
    </p:spTree>
    <p:extLst>
      <p:ext uri="{BB962C8B-B14F-4D97-AF65-F5344CB8AC3E}">
        <p14:creationId xmlns:p14="http://schemas.microsoft.com/office/powerpoint/2010/main" val="283620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15</a:t>
            </a:fld>
            <a:endParaRPr lang="nl-NL"/>
          </a:p>
        </p:txBody>
      </p:sp>
    </p:spTree>
    <p:extLst>
      <p:ext uri="{BB962C8B-B14F-4D97-AF65-F5344CB8AC3E}">
        <p14:creationId xmlns:p14="http://schemas.microsoft.com/office/powerpoint/2010/main" val="367135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Een sterk vraagstuk: is ondersteunend gedurende het proces en kun je telkens op terug pakken. </a:t>
            </a: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16</a:t>
            </a:fld>
            <a:endParaRPr lang="nl-NL"/>
          </a:p>
        </p:txBody>
      </p:sp>
    </p:spTree>
    <p:extLst>
      <p:ext uri="{BB962C8B-B14F-4D97-AF65-F5344CB8AC3E}">
        <p14:creationId xmlns:p14="http://schemas.microsoft.com/office/powerpoint/2010/main" val="201711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insteek van een vraagstuk kan op verschillende niveaus. Te allen tijde is er sprake van beïnvloeding tussen de niveaus.</a:t>
            </a:r>
          </a:p>
          <a:p>
            <a:r>
              <a:rPr lang="nl-NL" dirty="0"/>
              <a:t>Kun je het vraagstuk op de verschillende niveaus beschrijven?</a:t>
            </a:r>
          </a:p>
          <a:p>
            <a:endParaRPr lang="nl-NL" dirty="0"/>
          </a:p>
          <a:p>
            <a:r>
              <a:rPr lang="nl-NL" dirty="0"/>
              <a:t>Om over na te denken: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Kunnen we stellen dat het </a:t>
            </a:r>
            <a:r>
              <a:rPr lang="nl-NL" sz="1200" i="1" kern="1200" dirty="0">
                <a:solidFill>
                  <a:schemeClr val="tx1"/>
                </a:solidFill>
                <a:effectLst/>
                <a:latin typeface="+mn-lt"/>
                <a:ea typeface="+mn-ea"/>
                <a:cs typeface="+mn-cs"/>
              </a:rPr>
              <a:t>vraagstuk</a:t>
            </a:r>
            <a:r>
              <a:rPr lang="nl-NL" sz="1200" kern="1200" dirty="0">
                <a:solidFill>
                  <a:schemeClr val="tx1"/>
                </a:solidFill>
                <a:effectLst/>
                <a:latin typeface="+mn-lt"/>
                <a:ea typeface="+mn-ea"/>
                <a:cs typeface="+mn-cs"/>
              </a:rPr>
              <a:t> ligt op regionaal, organisatie niveau?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En dat daaruit een concrete </a:t>
            </a:r>
            <a:r>
              <a:rPr lang="nl-NL" sz="1200" i="1" kern="1200" dirty="0">
                <a:solidFill>
                  <a:schemeClr val="tx1"/>
                </a:solidFill>
                <a:effectLst/>
                <a:latin typeface="+mn-lt"/>
                <a:ea typeface="+mn-ea"/>
                <a:cs typeface="+mn-cs"/>
              </a:rPr>
              <a:t>opdracht</a:t>
            </a:r>
            <a:r>
              <a:rPr lang="nl-NL" sz="1200" kern="1200" dirty="0">
                <a:solidFill>
                  <a:schemeClr val="tx1"/>
                </a:solidFill>
                <a:effectLst/>
                <a:latin typeface="+mn-lt"/>
                <a:ea typeface="+mn-ea"/>
                <a:cs typeface="+mn-cs"/>
              </a:rPr>
              <a:t> voortvloeit voor het team en studententeam?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En dat daaruit een </a:t>
            </a:r>
            <a:r>
              <a:rPr lang="nl-NL" sz="1200" i="1" kern="1200" dirty="0">
                <a:solidFill>
                  <a:schemeClr val="tx1"/>
                </a:solidFill>
                <a:effectLst/>
                <a:latin typeface="+mn-lt"/>
                <a:ea typeface="+mn-ea"/>
                <a:cs typeface="+mn-cs"/>
              </a:rPr>
              <a:t>leerwens</a:t>
            </a:r>
            <a:r>
              <a:rPr lang="nl-NL" sz="1200" kern="1200" dirty="0">
                <a:solidFill>
                  <a:schemeClr val="tx1"/>
                </a:solidFill>
                <a:effectLst/>
                <a:latin typeface="+mn-lt"/>
                <a:ea typeface="+mn-ea"/>
                <a:cs typeface="+mn-cs"/>
              </a:rPr>
              <a:t> vloeit voor de professionals en stagiaires? </a:t>
            </a:r>
          </a:p>
          <a:p>
            <a:endParaRPr lang="nl-NL" dirty="0"/>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17</a:t>
            </a:fld>
            <a:endParaRPr lang="nl-NL"/>
          </a:p>
        </p:txBody>
      </p:sp>
    </p:spTree>
    <p:extLst>
      <p:ext uri="{BB962C8B-B14F-4D97-AF65-F5344CB8AC3E}">
        <p14:creationId xmlns:p14="http://schemas.microsoft.com/office/powerpoint/2010/main" val="6386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Vraagstuk voor een lange termijn geeft ruimte om te verduurzamen. </a:t>
            </a: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19</a:t>
            </a:fld>
            <a:endParaRPr lang="nl-NL"/>
          </a:p>
        </p:txBody>
      </p:sp>
    </p:spTree>
    <p:extLst>
      <p:ext uri="{BB962C8B-B14F-4D97-AF65-F5344CB8AC3E}">
        <p14:creationId xmlns:p14="http://schemas.microsoft.com/office/powerpoint/2010/main" val="3640730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latin typeface="Calibri" panose="020F0502020204030204" pitchFamily="34" charset="0"/>
              </a:rPr>
              <a:t>Overwegingen: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-komt het ten goede aan het kind? (ondersteuning/ontwikkeling)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er een interprofessionele aanpak mogelijk?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kan het vraagstuk vanuit verschillende perspectieven worden bekeken en naar een oplossing worden gezocht?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-kunnen er verschillende talenten ingezet worden? (Zie ook bijlage cirkel Aalsma )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-sluit het aan bij de interprofessionele competenties?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-valt er voor alle studenten iets te leren? Verdiepend/verbredend?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-kunnen studenten zich door het proces ontwikkelen? (eventuele fouten maken, oefenen etc.)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de achtergrond van de onderzoeksvraag duidelijk? (visie)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er een opbrengst geformuleerd? Ik ben tevreden als…(organisatie) Ik ben tevreden als ….(student)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-kan het vraagstuk een jaarlang mee; meerdere cycli?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er onderzoek voor nodig?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het innovatief?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-maakt het nieuwsgierig? (geen routineklus)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het een ‘trage vraag’? (geen standaard antwoord)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-is het urgent? (wel: kan verschillende oplossingen krijgen)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-kan het (oplossing/opbrengst) duurzaam worden gebruikt? </a:t>
            </a:r>
            <a:endParaRPr lang="nl-NL" b="0" i="0" dirty="0">
              <a:solidFill>
                <a:srgbClr val="000000"/>
              </a:solidFill>
              <a:effectLst/>
              <a:latin typeface="Segoe UI" panose="020B0502040204020203"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20</a:t>
            </a:fld>
            <a:endParaRPr lang="nl-NL"/>
          </a:p>
        </p:txBody>
      </p:sp>
    </p:spTree>
    <p:extLst>
      <p:ext uri="{BB962C8B-B14F-4D97-AF65-F5344CB8AC3E}">
        <p14:creationId xmlns:p14="http://schemas.microsoft.com/office/powerpoint/2010/main" val="329993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prstClr val="black"/>
                </a:solidFill>
                <a:latin typeface="Arial" panose="020B0604020202020204" pitchFamily="34" charset="0"/>
                <a:ea typeface="+mj-ea"/>
                <a:cs typeface="Arial" panose="020B0604020202020204" pitchFamily="34" charset="0"/>
                <a:hlinkClick r:id="rId3"/>
              </a:rPr>
              <a:t>X  Beknopt artikel: raamwerk van lerend werken en werkend leren. Geeft inzicht in leerproces van studenten. </a:t>
            </a:r>
            <a:endParaRPr lang="nl-NL" sz="1200" dirty="0">
              <a:solidFill>
                <a:prstClr val="black"/>
              </a:solidFill>
              <a:latin typeface="Arial" panose="020B0604020202020204" pitchFamily="34" charset="0"/>
              <a:ea typeface="+mj-ea"/>
              <a:cs typeface="Arial" panose="020B0604020202020204" pitchFamily="34" charset="0"/>
              <a:hlinkClick r:id="rId4"/>
            </a:endParaRPr>
          </a:p>
          <a:p>
            <a:endParaRPr lang="nl-NL" dirty="0"/>
          </a:p>
          <a:p>
            <a:r>
              <a:rPr lang="nl-NL" dirty="0"/>
              <a:t>Tip: laat de studenten/teamleden zelf in de werkvormen neuzen en inzetten in de bijeenkomsten. Wijs voor elke bijeenkomst iemand aan die iets organiseert, degene die de organisator,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21</a:t>
            </a:fld>
            <a:endParaRPr lang="nl-NL"/>
          </a:p>
        </p:txBody>
      </p:sp>
    </p:spTree>
    <p:extLst>
      <p:ext uri="{BB962C8B-B14F-4D97-AF65-F5344CB8AC3E}">
        <p14:creationId xmlns:p14="http://schemas.microsoft.com/office/powerpoint/2010/main" val="424368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Fases </a:t>
            </a:r>
          </a:p>
          <a:p>
            <a:pPr marL="228600" indent="-228600">
              <a:buAutoNum type="arabicPeriod"/>
            </a:pPr>
            <a:r>
              <a:rPr lang="nl-NL" dirty="0"/>
              <a:t>Oriënteren – verkennen vraagstuk</a:t>
            </a:r>
          </a:p>
          <a:p>
            <a:pPr marL="228600" indent="-228600">
              <a:buAutoNum type="arabicPeriod"/>
            </a:pPr>
            <a:r>
              <a:rPr lang="nl-NL" dirty="0"/>
              <a:t> focus aanbrengen – vraagstuk formuleren</a:t>
            </a:r>
          </a:p>
          <a:p>
            <a:pPr marL="228600" indent="-228600">
              <a:buAutoNum type="arabicPeriod"/>
            </a:pPr>
            <a:r>
              <a:rPr lang="nl-NL" dirty="0"/>
              <a:t> plannen </a:t>
            </a:r>
          </a:p>
          <a:p>
            <a:pPr marL="228600" indent="-228600">
              <a:buAutoNum type="arabicPeriod"/>
            </a:pPr>
            <a:r>
              <a:rPr lang="nl-NL" dirty="0"/>
              <a:t>Informatie verzamelen</a:t>
            </a:r>
          </a:p>
          <a:p>
            <a:pPr marL="228600" indent="-228600">
              <a:buAutoNum type="arabicPeriod"/>
            </a:pPr>
            <a:r>
              <a:rPr lang="nl-NL" dirty="0"/>
              <a:t>Analyseren en concluderen van informatie</a:t>
            </a:r>
          </a:p>
          <a:p>
            <a:pPr marL="228600" indent="-228600">
              <a:buAutoNum type="arabicPeriod"/>
            </a:pPr>
            <a:r>
              <a:rPr lang="nl-NL" dirty="0"/>
              <a:t>Plan van aanpak maken</a:t>
            </a:r>
          </a:p>
          <a:p>
            <a:pPr marL="228600" indent="-228600">
              <a:buAutoNum type="arabicPeriod"/>
            </a:pPr>
            <a:r>
              <a:rPr lang="nl-NL" dirty="0"/>
              <a:t>Uitvoeren</a:t>
            </a:r>
          </a:p>
          <a:p>
            <a:pPr marL="228600" indent="-228600">
              <a:buAutoNum type="arabicPeriod"/>
            </a:pPr>
            <a:r>
              <a:rPr lang="nl-NL" dirty="0"/>
              <a:t>Evalueren reflecteren</a:t>
            </a:r>
          </a:p>
          <a:p>
            <a:pPr marL="228600" indent="-228600">
              <a:buAutoNum type="arabicPeriod"/>
            </a:pPr>
            <a:endParaRPr lang="nl-NL"/>
          </a:p>
        </p:txBody>
      </p:sp>
      <p:sp>
        <p:nvSpPr>
          <p:cNvPr id="4" name="Tijdelijke aanduiding voor dianummer 3"/>
          <p:cNvSpPr>
            <a:spLocks noGrp="1"/>
          </p:cNvSpPr>
          <p:nvPr>
            <p:ph type="sldNum" sz="quarter" idx="5"/>
          </p:nvPr>
        </p:nvSpPr>
        <p:spPr/>
        <p:txBody>
          <a:bodyPr/>
          <a:lstStyle/>
          <a:p>
            <a:fld id="{9B1CE7EE-92B4-44A0-9E20-EE4FD8E736DB}" type="slidenum">
              <a:rPr lang="nl-NL" smtClean="0"/>
              <a:t>23</a:t>
            </a:fld>
            <a:endParaRPr lang="nl-NL"/>
          </a:p>
        </p:txBody>
      </p:sp>
    </p:spTree>
    <p:extLst>
      <p:ext uri="{BB962C8B-B14F-4D97-AF65-F5344CB8AC3E}">
        <p14:creationId xmlns:p14="http://schemas.microsoft.com/office/powerpoint/2010/main" val="27214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Toelichting</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Vanuit welke invalshoek ben je leerteambegeleider geworden?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Vanuit de vraag van  je stagiaire / student? </a:t>
            </a:r>
          </a:p>
          <a:p>
            <a:r>
              <a:rPr lang="nl-NL" dirty="0">
                <a:latin typeface="Arial" panose="020B0604020202020204" pitchFamily="34" charset="0"/>
                <a:cs typeface="Arial" panose="020B0604020202020204" pitchFamily="34" charset="0"/>
              </a:rPr>
              <a:t>Vanuit de vraag van je organisatie (uren over, etc.)? Leeft er een vraagstuk</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Hoe komen je studenten in jouw leerteam terecht? Vanuit school, vanuit studenten, vanuit organisatie?</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5</a:t>
            </a:fld>
            <a:endParaRPr lang="nl-NL"/>
          </a:p>
        </p:txBody>
      </p:sp>
    </p:spTree>
    <p:extLst>
      <p:ext uri="{BB962C8B-B14F-4D97-AF65-F5344CB8AC3E}">
        <p14:creationId xmlns:p14="http://schemas.microsoft.com/office/powerpoint/2010/main" val="185480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Toelichten dat dit kwaliteiten zijn die uit onderzoek en gesprekken naar voren zijn gekomen. </a:t>
            </a:r>
          </a:p>
          <a:p>
            <a:r>
              <a:rPr lang="nl-NL" dirty="0"/>
              <a:t>Niet alles al in bezit, het kan en mag ook nog ontwikkeld worden. </a:t>
            </a:r>
          </a:p>
          <a:p>
            <a:endParaRPr lang="nl-NL" dirty="0"/>
          </a:p>
        </p:txBody>
      </p:sp>
      <p:sp>
        <p:nvSpPr>
          <p:cNvPr id="4" name="Tijdelijke aanduiding voor dianummer 3"/>
          <p:cNvSpPr>
            <a:spLocks noGrp="1"/>
          </p:cNvSpPr>
          <p:nvPr>
            <p:ph type="sldNum" sz="quarter" idx="5"/>
          </p:nvPr>
        </p:nvSpPr>
        <p:spPr/>
        <p:txBody>
          <a:bodyPr/>
          <a:lstStyle/>
          <a:p>
            <a:fld id="{9B1CE7EE-92B4-44A0-9E20-EE4FD8E736DB}" type="slidenum">
              <a:rPr lang="nl-NL" smtClean="0"/>
              <a:t>6</a:t>
            </a:fld>
            <a:endParaRPr lang="nl-NL"/>
          </a:p>
        </p:txBody>
      </p:sp>
    </p:spTree>
    <p:extLst>
      <p:ext uri="{BB962C8B-B14F-4D97-AF65-F5344CB8AC3E}">
        <p14:creationId xmlns:p14="http://schemas.microsoft.com/office/powerpoint/2010/main" val="321324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toelichten</a:t>
            </a: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7</a:t>
            </a:fld>
            <a:endParaRPr lang="nl-NL"/>
          </a:p>
        </p:txBody>
      </p:sp>
    </p:spTree>
    <p:extLst>
      <p:ext uri="{BB962C8B-B14F-4D97-AF65-F5344CB8AC3E}">
        <p14:creationId xmlns:p14="http://schemas.microsoft.com/office/powerpoint/2010/main" val="404712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Vanuit vorige jaren hebben leerteambegeleiders de vraagstukken gedeeld waar ze schooljaar 2019-2020 hebben gewerkt. In deze dia en de volgende dia de vraagstukken vanuit deze bijeenkomst.</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vraagstukken zijn via het programma </a:t>
            </a:r>
            <a:r>
              <a:rPr lang="nl-NL" dirty="0" err="1">
                <a:latin typeface="Arial" panose="020B0604020202020204" pitchFamily="34" charset="0"/>
                <a:cs typeface="Arial" panose="020B0604020202020204" pitchFamily="34" charset="0"/>
              </a:rPr>
              <a:t>Mentimeter</a:t>
            </a:r>
            <a:r>
              <a:rPr lang="nl-NL" dirty="0">
                <a:latin typeface="Arial" panose="020B0604020202020204" pitchFamily="34" charset="0"/>
                <a:cs typeface="Arial" panose="020B0604020202020204" pitchFamily="34" charset="0"/>
              </a:rPr>
              <a:t> geïnventariseerd. Hierdoor kort en krachtig geformuleerd. Wellicht niet volledig, geeft wel een indruk. </a:t>
            </a:r>
          </a:p>
          <a:p>
            <a:endParaRPr lang="nl-NL" dirty="0"/>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8</a:t>
            </a:fld>
            <a:endParaRPr lang="nl-NL"/>
          </a:p>
        </p:txBody>
      </p:sp>
    </p:spTree>
    <p:extLst>
      <p:ext uri="{BB962C8B-B14F-4D97-AF65-F5344CB8AC3E}">
        <p14:creationId xmlns:p14="http://schemas.microsoft.com/office/powerpoint/2010/main" val="408482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B1CE7EE-92B4-44A0-9E20-EE4FD8E736DB}" type="slidenum">
              <a:rPr lang="nl-NL" smtClean="0"/>
              <a:t>9</a:t>
            </a:fld>
            <a:endParaRPr lang="nl-NL"/>
          </a:p>
        </p:txBody>
      </p:sp>
    </p:spTree>
    <p:extLst>
      <p:ext uri="{BB962C8B-B14F-4D97-AF65-F5344CB8AC3E}">
        <p14:creationId xmlns:p14="http://schemas.microsoft.com/office/powerpoint/2010/main" val="3468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Hoe definieer jij het begrip ‘vraagstuk’?</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Wat is het criteria? Waaraan moet een vraagstuk voldoen? </a:t>
            </a:r>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10</a:t>
            </a:fld>
            <a:endParaRPr lang="nl-NL"/>
          </a:p>
        </p:txBody>
      </p:sp>
    </p:spTree>
    <p:extLst>
      <p:ext uri="{BB962C8B-B14F-4D97-AF65-F5344CB8AC3E}">
        <p14:creationId xmlns:p14="http://schemas.microsoft.com/office/powerpoint/2010/main" val="326357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Wat is een vraagstuk?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Een dilemma, een kwestie, een probleem, waar we wensen dat er beweging in komt; (nieuw) perspectief. Een opdracht. </a:t>
            </a:r>
          </a:p>
          <a:p>
            <a:endParaRPr lang="nl-NL"/>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11</a:t>
            </a:fld>
            <a:endParaRPr lang="nl-NL"/>
          </a:p>
        </p:txBody>
      </p:sp>
    </p:spTree>
    <p:extLst>
      <p:ext uri="{BB962C8B-B14F-4D97-AF65-F5344CB8AC3E}">
        <p14:creationId xmlns:p14="http://schemas.microsoft.com/office/powerpoint/2010/main" val="183074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FEB5DA-14D0-400D-AE95-5D757A8EB997}" type="slidenum">
              <a:rPr lang="nl-NL" smtClean="0"/>
              <a:t>12</a:t>
            </a:fld>
            <a:endParaRPr lang="nl-NL"/>
          </a:p>
        </p:txBody>
      </p:sp>
    </p:spTree>
    <p:extLst>
      <p:ext uri="{BB962C8B-B14F-4D97-AF65-F5344CB8AC3E}">
        <p14:creationId xmlns:p14="http://schemas.microsoft.com/office/powerpoint/2010/main" val="46963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A2EA51-43BF-45A0-A31F-791CD9F94C23}" type="datetimeFigureOut">
              <a:rPr lang="nl-NL" smtClean="0"/>
              <a:t>5-10-2021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179072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A2EA51-43BF-45A0-A31F-791CD9F94C23}" type="datetimeFigureOut">
              <a:rPr lang="nl-NL" smtClean="0"/>
              <a:t>5-10-2021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99269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A2EA51-43BF-45A0-A31F-791CD9F94C23}" type="datetimeFigureOut">
              <a:rPr lang="nl-NL" smtClean="0"/>
              <a:t>5-10-2021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344444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A2EA51-43BF-45A0-A31F-791CD9F94C23}" type="datetimeFigureOut">
              <a:rPr lang="nl-NL" smtClean="0"/>
              <a:t>5-10-2021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23670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0A2EA51-43BF-45A0-A31F-791CD9F94C23}" type="datetimeFigureOut">
              <a:rPr lang="nl-NL" smtClean="0"/>
              <a:t>5-10-2021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202826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A2EA51-43BF-45A0-A31F-791CD9F94C23}" type="datetimeFigureOut">
              <a:rPr lang="nl-NL" smtClean="0"/>
              <a:t>5-10-2021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209344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A2EA51-43BF-45A0-A31F-791CD9F94C23}" type="datetimeFigureOut">
              <a:rPr lang="nl-NL" smtClean="0"/>
              <a:t>5-10-2021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281248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A2EA51-43BF-45A0-A31F-791CD9F94C23}" type="datetimeFigureOut">
              <a:rPr lang="nl-NL" smtClean="0"/>
              <a:t>5-10-2021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386543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A2EA51-43BF-45A0-A31F-791CD9F94C23}" type="datetimeFigureOut">
              <a:rPr lang="nl-NL" smtClean="0"/>
              <a:t>5-10-2021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297723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0A2EA51-43BF-45A0-A31F-791CD9F94C23}" type="datetimeFigureOut">
              <a:rPr lang="nl-NL" smtClean="0"/>
              <a:t>5-10-2021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125739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0A2EA51-43BF-45A0-A31F-791CD9F94C23}" type="datetimeFigureOut">
              <a:rPr lang="nl-NL" smtClean="0"/>
              <a:t>5-10-2021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5CAA207-A723-4BBF-8922-BF543BF2DD0A}" type="slidenum">
              <a:rPr lang="nl-NL" smtClean="0"/>
              <a:t>‹nr.›</a:t>
            </a:fld>
            <a:endParaRPr lang="nl-NL"/>
          </a:p>
        </p:txBody>
      </p:sp>
    </p:spTree>
    <p:extLst>
      <p:ext uri="{BB962C8B-B14F-4D97-AF65-F5344CB8AC3E}">
        <p14:creationId xmlns:p14="http://schemas.microsoft.com/office/powerpoint/2010/main" val="294548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2EA51-43BF-45A0-A31F-791CD9F94C23}" type="datetimeFigureOut">
              <a:rPr lang="nl-NL" smtClean="0"/>
              <a:t>5-10-2021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AA207-A723-4BBF-8922-BF543BF2DD0A}" type="slidenum">
              <a:rPr lang="nl-NL" smtClean="0"/>
              <a:t>‹nr.›</a:t>
            </a:fld>
            <a:endParaRPr lang="nl-NL"/>
          </a:p>
        </p:txBody>
      </p:sp>
    </p:spTree>
    <p:extLst>
      <p:ext uri="{BB962C8B-B14F-4D97-AF65-F5344CB8AC3E}">
        <p14:creationId xmlns:p14="http://schemas.microsoft.com/office/powerpoint/2010/main" val="34857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quickscan-ipt.nl/wp-content/uploads/2019/09/QuickScan-interprofessionele-samenwerking.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radboudumc.nl/getmedia/21bb9168-f9ab-4d5d-b273-61aac70b0366/Toolbox-werkvormen-IPL-december-2018.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kindeneducatie.nl/leerteambegeleid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33"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ctrTitle"/>
          </p:nvPr>
        </p:nvSpPr>
        <p:spPr>
          <a:xfrm>
            <a:off x="1759236" y="3845767"/>
            <a:ext cx="8672295" cy="862218"/>
          </a:xfrm>
        </p:spPr>
        <p:txBody>
          <a:bodyPr>
            <a:normAutofit/>
          </a:bodyPr>
          <a:lstStyle/>
          <a:p>
            <a:r>
              <a:rPr lang="nl-NL" sz="4000" dirty="0">
                <a:solidFill>
                  <a:srgbClr val="FFFFFE"/>
                </a:solidFill>
              </a:rPr>
              <a:t>Leerbijeenkomst 12-10</a:t>
            </a:r>
          </a:p>
        </p:txBody>
      </p:sp>
      <p:sp>
        <p:nvSpPr>
          <p:cNvPr id="3" name="Ondertitel 2"/>
          <p:cNvSpPr>
            <a:spLocks noGrp="1"/>
          </p:cNvSpPr>
          <p:nvPr>
            <p:ph type="subTitle" idx="1"/>
          </p:nvPr>
        </p:nvSpPr>
        <p:spPr>
          <a:xfrm>
            <a:off x="1759237" y="4519727"/>
            <a:ext cx="8673427" cy="522636"/>
          </a:xfrm>
        </p:spPr>
        <p:txBody>
          <a:bodyPr vert="horz" lIns="91440" tIns="45720" rIns="91440" bIns="45720" rtlCol="0" anchor="t">
            <a:noAutofit/>
          </a:bodyPr>
          <a:lstStyle/>
          <a:p>
            <a:r>
              <a:rPr lang="nl-NL" sz="1200" dirty="0">
                <a:solidFill>
                  <a:srgbClr val="FFFFFE"/>
                </a:solidFill>
                <a:cs typeface="Calibri"/>
              </a:rPr>
              <a:t>Het profiel</a:t>
            </a:r>
          </a:p>
          <a:p>
            <a:r>
              <a:rPr lang="nl-NL" sz="1200" dirty="0">
                <a:solidFill>
                  <a:srgbClr val="FFFFFE"/>
                </a:solidFill>
                <a:cs typeface="Calibri"/>
              </a:rPr>
              <a:t>Het vraagstuk</a:t>
            </a:r>
          </a:p>
          <a:p>
            <a:r>
              <a:rPr lang="nl-NL" sz="1200" dirty="0">
                <a:solidFill>
                  <a:srgbClr val="FFFFFE"/>
                </a:solidFill>
                <a:cs typeface="Calibri"/>
              </a:rPr>
              <a:t>De leercyclus</a:t>
            </a:r>
          </a:p>
        </p:txBody>
      </p:sp>
      <p:sp>
        <p:nvSpPr>
          <p:cNvPr id="36" name="Rectangle 35">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descr="Afbeelding met tekening, voedsel&#10;&#10;Automatisch gegenereerde beschrijving">
            <a:extLst>
              <a:ext uri="{FF2B5EF4-FFF2-40B4-BE49-F238E27FC236}">
                <a16:creationId xmlns:a16="http://schemas.microsoft.com/office/drawing/2014/main" id="{80CBE160-02BF-4393-981E-74372ED852BB}"/>
              </a:ext>
            </a:extLst>
          </p:cNvPr>
          <p:cNvPicPr>
            <a:picLocks noChangeAspect="1"/>
          </p:cNvPicPr>
          <p:nvPr/>
        </p:nvPicPr>
        <p:blipFill>
          <a:blip r:embed="rId2"/>
          <a:stretch>
            <a:fillRect/>
          </a:stretch>
        </p:blipFill>
        <p:spPr>
          <a:xfrm>
            <a:off x="1836387" y="1880417"/>
            <a:ext cx="8513483" cy="1234455"/>
          </a:xfrm>
          <a:prstGeom prst="rect">
            <a:avLst/>
          </a:prstGeom>
          <a:ln w="12700">
            <a:noFill/>
          </a:ln>
        </p:spPr>
      </p:pic>
    </p:spTree>
    <p:extLst>
      <p:ext uri="{BB962C8B-B14F-4D97-AF65-F5344CB8AC3E}">
        <p14:creationId xmlns:p14="http://schemas.microsoft.com/office/powerpoint/2010/main" val="77623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981607B-007D-476D-97BE-D913BF14E68D}"/>
              </a:ext>
            </a:extLst>
          </p:cNvPr>
          <p:cNvPicPr>
            <a:picLocks noGrp="1" noChangeAspect="1"/>
          </p:cNvPicPr>
          <p:nvPr>
            <p:ph idx="1"/>
          </p:nvPr>
        </p:nvPicPr>
        <p:blipFill>
          <a:blip r:embed="rId3"/>
          <a:stretch>
            <a:fillRect/>
          </a:stretch>
        </p:blipFill>
        <p:spPr>
          <a:xfrm>
            <a:off x="4156364" y="2590800"/>
            <a:ext cx="7620000" cy="4267200"/>
          </a:xfrm>
          <a:prstGeom prst="rect">
            <a:avLst/>
          </a:prstGeom>
        </p:spPr>
      </p:pic>
      <p:sp>
        <p:nvSpPr>
          <p:cNvPr id="2" name="Titel 1">
            <a:extLst>
              <a:ext uri="{FF2B5EF4-FFF2-40B4-BE49-F238E27FC236}">
                <a16:creationId xmlns:a16="http://schemas.microsoft.com/office/drawing/2014/main" id="{FF183229-534C-49F8-AB81-30C9C1B0FB9C}"/>
              </a:ext>
            </a:extLst>
          </p:cNvPr>
          <p:cNvSpPr>
            <a:spLocks noGrp="1"/>
          </p:cNvSpPr>
          <p:nvPr>
            <p:ph type="title"/>
          </p:nvPr>
        </p:nvSpPr>
        <p:spPr>
          <a:xfrm>
            <a:off x="519545" y="1819852"/>
            <a:ext cx="10515600" cy="1325563"/>
          </a:xfrm>
        </p:spPr>
        <p:txBody>
          <a:bodyPr>
            <a:normAutofit fontScale="90000"/>
          </a:bodyPr>
          <a:lstStyle/>
          <a:p>
            <a:br>
              <a:rPr lang="nl-NL">
                <a:latin typeface="Arial" panose="020B0604020202020204" pitchFamily="34" charset="0"/>
                <a:cs typeface="Arial" panose="020B0604020202020204" pitchFamily="34" charset="0"/>
              </a:rPr>
            </a:br>
            <a:r>
              <a:rPr lang="nl-NL" sz="6000">
                <a:cs typeface="Arial" panose="020B0604020202020204" pitchFamily="34" charset="0"/>
              </a:rPr>
              <a:t>Wat is een vraagstuk?</a:t>
            </a:r>
          </a:p>
        </p:txBody>
      </p:sp>
      <p:pic>
        <p:nvPicPr>
          <p:cNvPr id="5" name="Afbeelding 4">
            <a:extLst>
              <a:ext uri="{FF2B5EF4-FFF2-40B4-BE49-F238E27FC236}">
                <a16:creationId xmlns:a16="http://schemas.microsoft.com/office/drawing/2014/main" id="{09601FC0-7702-416B-AA22-C0C1C476F856}"/>
              </a:ext>
            </a:extLst>
          </p:cNvPr>
          <p:cNvPicPr>
            <a:picLocks noChangeAspect="1"/>
          </p:cNvPicPr>
          <p:nvPr/>
        </p:nvPicPr>
        <p:blipFill>
          <a:blip r:embed="rId4"/>
          <a:stretch>
            <a:fillRect/>
          </a:stretch>
        </p:blipFill>
        <p:spPr>
          <a:xfrm>
            <a:off x="5133676" y="739517"/>
            <a:ext cx="6108721" cy="890093"/>
          </a:xfrm>
          <a:prstGeom prst="rect">
            <a:avLst/>
          </a:prstGeom>
        </p:spPr>
      </p:pic>
    </p:spTree>
    <p:extLst>
      <p:ext uri="{BB962C8B-B14F-4D97-AF65-F5344CB8AC3E}">
        <p14:creationId xmlns:p14="http://schemas.microsoft.com/office/powerpoint/2010/main" val="200899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BD06A9C-E33D-45E6-9BE0-0592E1089305}"/>
              </a:ext>
            </a:extLst>
          </p:cNvPr>
          <p:cNvPicPr>
            <a:picLocks noChangeAspect="1"/>
          </p:cNvPicPr>
          <p:nvPr/>
        </p:nvPicPr>
        <p:blipFill>
          <a:blip r:embed="rId3"/>
          <a:stretch>
            <a:fillRect/>
          </a:stretch>
        </p:blipFill>
        <p:spPr>
          <a:xfrm>
            <a:off x="6331528" y="395375"/>
            <a:ext cx="5250873" cy="2805026"/>
          </a:xfrm>
          <a:prstGeom prst="rect">
            <a:avLst/>
          </a:prstGeom>
        </p:spPr>
      </p:pic>
      <p:pic>
        <p:nvPicPr>
          <p:cNvPr id="4" name="Tijdelijke aanduiding voor inhoud 3">
            <a:extLst>
              <a:ext uri="{FF2B5EF4-FFF2-40B4-BE49-F238E27FC236}">
                <a16:creationId xmlns:a16="http://schemas.microsoft.com/office/drawing/2014/main" id="{7EFD877B-894D-41DD-A6F6-8D3476546537}"/>
              </a:ext>
            </a:extLst>
          </p:cNvPr>
          <p:cNvPicPr>
            <a:picLocks noGrp="1" noChangeAspect="1"/>
          </p:cNvPicPr>
          <p:nvPr>
            <p:ph idx="1"/>
          </p:nvPr>
        </p:nvPicPr>
        <p:blipFill>
          <a:blip r:embed="rId4"/>
          <a:stretch>
            <a:fillRect/>
          </a:stretch>
        </p:blipFill>
        <p:spPr>
          <a:xfrm>
            <a:off x="6345382" y="3918964"/>
            <a:ext cx="5250873" cy="2344140"/>
          </a:xfrm>
          <a:prstGeom prst="rect">
            <a:avLst/>
          </a:prstGeom>
        </p:spPr>
      </p:pic>
      <p:pic>
        <p:nvPicPr>
          <p:cNvPr id="5" name="Afbeelding 4">
            <a:extLst>
              <a:ext uri="{FF2B5EF4-FFF2-40B4-BE49-F238E27FC236}">
                <a16:creationId xmlns:a16="http://schemas.microsoft.com/office/drawing/2014/main" id="{719FC6C2-D9B4-4B9D-A2AA-D4E4ABDBE496}"/>
              </a:ext>
            </a:extLst>
          </p:cNvPr>
          <p:cNvPicPr>
            <a:picLocks noChangeAspect="1"/>
          </p:cNvPicPr>
          <p:nvPr/>
        </p:nvPicPr>
        <p:blipFill>
          <a:blip r:embed="rId5"/>
          <a:stretch>
            <a:fillRect/>
          </a:stretch>
        </p:blipFill>
        <p:spPr>
          <a:xfrm>
            <a:off x="595745" y="3429000"/>
            <a:ext cx="4731905" cy="3148805"/>
          </a:xfrm>
          <a:prstGeom prst="rect">
            <a:avLst/>
          </a:prstGeom>
        </p:spPr>
      </p:pic>
      <p:pic>
        <p:nvPicPr>
          <p:cNvPr id="7" name="Afbeelding 6">
            <a:extLst>
              <a:ext uri="{FF2B5EF4-FFF2-40B4-BE49-F238E27FC236}">
                <a16:creationId xmlns:a16="http://schemas.microsoft.com/office/drawing/2014/main" id="{E007549A-B6BD-4C25-9B93-B8FDA0C01AED}"/>
              </a:ext>
            </a:extLst>
          </p:cNvPr>
          <p:cNvPicPr>
            <a:picLocks noChangeAspect="1"/>
          </p:cNvPicPr>
          <p:nvPr/>
        </p:nvPicPr>
        <p:blipFill>
          <a:blip r:embed="rId6"/>
          <a:stretch>
            <a:fillRect/>
          </a:stretch>
        </p:blipFill>
        <p:spPr>
          <a:xfrm>
            <a:off x="477482" y="409214"/>
            <a:ext cx="5382991" cy="2912110"/>
          </a:xfrm>
          <a:prstGeom prst="rect">
            <a:avLst/>
          </a:prstGeom>
        </p:spPr>
      </p:pic>
    </p:spTree>
    <p:extLst>
      <p:ext uri="{BB962C8B-B14F-4D97-AF65-F5344CB8AC3E}">
        <p14:creationId xmlns:p14="http://schemas.microsoft.com/office/powerpoint/2010/main" val="247448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0A904-BC3E-431F-B8F2-9B0ED8E9F29D}"/>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6000" dirty="0" err="1">
                <a:latin typeface="Calibri Light" panose="020F0302020204030204" pitchFamily="34" charset="0"/>
                <a:cs typeface="Calibri Light" panose="020F0302020204030204" pitchFamily="34" charset="0"/>
              </a:rPr>
              <a:t>Praktijkinstellingen</a:t>
            </a:r>
            <a:r>
              <a:rPr lang="en-US" sz="6000" dirty="0">
                <a:latin typeface="Calibri Light" panose="020F0302020204030204" pitchFamily="34" charset="0"/>
                <a:cs typeface="Calibri Light" panose="020F0302020204030204" pitchFamily="34" charset="0"/>
              </a:rPr>
              <a:t> </a:t>
            </a:r>
            <a:r>
              <a:rPr lang="en-US" sz="6000" dirty="0" err="1">
                <a:latin typeface="Calibri Light" panose="020F0302020204030204" pitchFamily="34" charset="0"/>
                <a:cs typeface="Calibri Light" panose="020F0302020204030204" pitchFamily="34" charset="0"/>
              </a:rPr>
              <a:t>centraal</a:t>
            </a:r>
            <a:endParaRPr lang="en-US" sz="6000" dirty="0">
              <a:latin typeface="Calibri Light" panose="020F0302020204030204" pitchFamily="34" charset="0"/>
              <a:cs typeface="Calibri Light" panose="020F0302020204030204" pitchFamily="34" charset="0"/>
            </a:endParaRPr>
          </a:p>
        </p:txBody>
      </p:sp>
      <p:pic>
        <p:nvPicPr>
          <p:cNvPr id="4" name="Tijdelijke aanduiding voor inhoud 3">
            <a:extLst>
              <a:ext uri="{FF2B5EF4-FFF2-40B4-BE49-F238E27FC236}">
                <a16:creationId xmlns:a16="http://schemas.microsoft.com/office/drawing/2014/main" id="{A5FB9546-9F10-4CA2-BC78-592843284F4A}"/>
              </a:ext>
            </a:extLst>
          </p:cNvPr>
          <p:cNvPicPr>
            <a:picLocks noGrp="1" noChangeAspect="1"/>
          </p:cNvPicPr>
          <p:nvPr>
            <p:ph idx="1"/>
          </p:nvPr>
        </p:nvPicPr>
        <p:blipFill>
          <a:blip r:embed="rId3"/>
          <a:stretch>
            <a:fillRect/>
          </a:stretch>
        </p:blipFill>
        <p:spPr>
          <a:xfrm>
            <a:off x="320040" y="1166756"/>
            <a:ext cx="3425609" cy="2279587"/>
          </a:xfrm>
          <a:prstGeom prst="rect">
            <a:avLst/>
          </a:prstGeom>
        </p:spPr>
      </p:pic>
      <p:pic>
        <p:nvPicPr>
          <p:cNvPr id="6" name="Afbeelding 5">
            <a:extLst>
              <a:ext uri="{FF2B5EF4-FFF2-40B4-BE49-F238E27FC236}">
                <a16:creationId xmlns:a16="http://schemas.microsoft.com/office/drawing/2014/main" id="{A2BEFBC8-5244-4F03-ACA8-A389347087CB}"/>
              </a:ext>
            </a:extLst>
          </p:cNvPr>
          <p:cNvPicPr>
            <a:picLocks noChangeAspect="1"/>
          </p:cNvPicPr>
          <p:nvPr/>
        </p:nvPicPr>
        <p:blipFill>
          <a:blip r:embed="rId4"/>
          <a:stretch>
            <a:fillRect/>
          </a:stretch>
        </p:blipFill>
        <p:spPr>
          <a:xfrm>
            <a:off x="4385729" y="1164189"/>
            <a:ext cx="3433324" cy="2284721"/>
          </a:xfrm>
          <a:prstGeom prst="rect">
            <a:avLst/>
          </a:prstGeom>
        </p:spPr>
      </p:pic>
      <p:pic>
        <p:nvPicPr>
          <p:cNvPr id="5" name="Afbeelding 4">
            <a:extLst>
              <a:ext uri="{FF2B5EF4-FFF2-40B4-BE49-F238E27FC236}">
                <a16:creationId xmlns:a16="http://schemas.microsoft.com/office/drawing/2014/main" id="{0B2AB4F9-01A8-4E8F-90AB-F401273B6A90}"/>
              </a:ext>
            </a:extLst>
          </p:cNvPr>
          <p:cNvPicPr>
            <a:picLocks noChangeAspect="1"/>
          </p:cNvPicPr>
          <p:nvPr/>
        </p:nvPicPr>
        <p:blipFill rotWithShape="1">
          <a:blip r:embed="rId5"/>
          <a:srcRect l="27288" t="19544" b="11847"/>
          <a:stretch/>
        </p:blipFill>
        <p:spPr>
          <a:xfrm>
            <a:off x="8449725" y="1250614"/>
            <a:ext cx="3423916" cy="2156498"/>
          </a:xfrm>
          <a:prstGeom prst="rect">
            <a:avLst/>
          </a:prstGeom>
        </p:spPr>
      </p:pic>
    </p:spTree>
    <p:extLst>
      <p:ext uri="{BB962C8B-B14F-4D97-AF65-F5344CB8AC3E}">
        <p14:creationId xmlns:p14="http://schemas.microsoft.com/office/powerpoint/2010/main" val="209133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BD7B86-6629-4BB7-8EB3-C8E345D55E9F}"/>
              </a:ext>
            </a:extLst>
          </p:cNvPr>
          <p:cNvPicPr>
            <a:picLocks noChangeAspect="1"/>
          </p:cNvPicPr>
          <p:nvPr/>
        </p:nvPicPr>
        <p:blipFill>
          <a:blip r:embed="rId3"/>
          <a:stretch>
            <a:fillRect/>
          </a:stretch>
        </p:blipFill>
        <p:spPr>
          <a:xfrm>
            <a:off x="5238982" y="681037"/>
            <a:ext cx="6114818" cy="890093"/>
          </a:xfrm>
          <a:prstGeom prst="rect">
            <a:avLst/>
          </a:prstGeom>
        </p:spPr>
      </p:pic>
      <p:sp>
        <p:nvSpPr>
          <p:cNvPr id="2" name="Titel 1">
            <a:extLst>
              <a:ext uri="{FF2B5EF4-FFF2-40B4-BE49-F238E27FC236}">
                <a16:creationId xmlns:a16="http://schemas.microsoft.com/office/drawing/2014/main" id="{B1749A45-1F88-4DF4-B12E-B0A6BB084571}"/>
              </a:ext>
            </a:extLst>
          </p:cNvPr>
          <p:cNvSpPr>
            <a:spLocks noGrp="1"/>
          </p:cNvSpPr>
          <p:nvPr>
            <p:ph type="ctrTitle"/>
          </p:nvPr>
        </p:nvSpPr>
        <p:spPr/>
        <p:txBody>
          <a:bodyPr>
            <a:normAutofit/>
          </a:bodyPr>
          <a:lstStyle/>
          <a:p>
            <a:r>
              <a:rPr lang="nl-NL">
                <a:latin typeface="Calibri Light" panose="020F0302020204030204" pitchFamily="34" charset="0"/>
                <a:cs typeface="Calibri Light" panose="020F0302020204030204" pitchFamily="34" charset="0"/>
              </a:rPr>
              <a:t>Sterk Vraagstuk</a:t>
            </a:r>
          </a:p>
        </p:txBody>
      </p:sp>
      <p:sp>
        <p:nvSpPr>
          <p:cNvPr id="3" name="Tijdelijke aanduiding voor inhoud 2">
            <a:extLst>
              <a:ext uri="{FF2B5EF4-FFF2-40B4-BE49-F238E27FC236}">
                <a16:creationId xmlns:a16="http://schemas.microsoft.com/office/drawing/2014/main" id="{32580BC3-DD92-4E90-BEC8-84330A17AF87}"/>
              </a:ext>
            </a:extLst>
          </p:cNvPr>
          <p:cNvSpPr>
            <a:spLocks noGrp="1"/>
          </p:cNvSpPr>
          <p:nvPr>
            <p:ph type="subTitle" idx="1"/>
          </p:nvPr>
        </p:nvSpPr>
        <p:spPr>
          <a:xfrm>
            <a:off x="1524000" y="3509963"/>
            <a:ext cx="9836727" cy="2022908"/>
          </a:xfrm>
        </p:spPr>
        <p:txBody>
          <a:bodyPr>
            <a:normAutofit fontScale="92500" lnSpcReduction="10000"/>
          </a:bodyPr>
          <a:lstStyle/>
          <a:p>
            <a:pPr marL="0" indent="0" algn="ctr">
              <a:buNone/>
            </a:pPr>
            <a:endParaRPr lang="nl-NL" sz="6000">
              <a:latin typeface="Arial" panose="020B0604020202020204" pitchFamily="34" charset="0"/>
              <a:cs typeface="Arial" panose="020B0604020202020204" pitchFamily="34" charset="0"/>
            </a:endParaRPr>
          </a:p>
          <a:p>
            <a:pPr marL="0" indent="0" algn="ctr">
              <a:buNone/>
            </a:pPr>
            <a:r>
              <a:rPr lang="nl-NL" sz="8600">
                <a:latin typeface="Calibri Light" panose="020F0302020204030204" pitchFamily="34" charset="0"/>
                <a:cs typeface="Calibri Light" panose="020F0302020204030204" pitchFamily="34" charset="0"/>
              </a:rPr>
              <a:t>Zet het kind centraal</a:t>
            </a:r>
          </a:p>
        </p:txBody>
      </p:sp>
    </p:spTree>
    <p:extLst>
      <p:ext uri="{BB962C8B-B14F-4D97-AF65-F5344CB8AC3E}">
        <p14:creationId xmlns:p14="http://schemas.microsoft.com/office/powerpoint/2010/main" val="349593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BD7B86-6629-4BB7-8EB3-C8E345D55E9F}"/>
              </a:ext>
            </a:extLst>
          </p:cNvPr>
          <p:cNvPicPr>
            <a:picLocks noChangeAspect="1"/>
          </p:cNvPicPr>
          <p:nvPr/>
        </p:nvPicPr>
        <p:blipFill>
          <a:blip r:embed="rId3"/>
          <a:stretch>
            <a:fillRect/>
          </a:stretch>
        </p:blipFill>
        <p:spPr>
          <a:xfrm>
            <a:off x="5238982" y="681037"/>
            <a:ext cx="6114818" cy="890093"/>
          </a:xfrm>
          <a:prstGeom prst="rect">
            <a:avLst/>
          </a:prstGeom>
        </p:spPr>
      </p:pic>
      <p:sp>
        <p:nvSpPr>
          <p:cNvPr id="2" name="Titel 1">
            <a:extLst>
              <a:ext uri="{FF2B5EF4-FFF2-40B4-BE49-F238E27FC236}">
                <a16:creationId xmlns:a16="http://schemas.microsoft.com/office/drawing/2014/main" id="{B1749A45-1F88-4DF4-B12E-B0A6BB084571}"/>
              </a:ext>
            </a:extLst>
          </p:cNvPr>
          <p:cNvSpPr>
            <a:spLocks noGrp="1"/>
          </p:cNvSpPr>
          <p:nvPr>
            <p:ph type="ctrTitle"/>
          </p:nvPr>
        </p:nvSpPr>
        <p:spPr/>
        <p:txBody>
          <a:bodyPr>
            <a:normAutofit/>
          </a:bodyPr>
          <a:lstStyle/>
          <a:p>
            <a:r>
              <a:rPr lang="nl-NL">
                <a:latin typeface="Calibri Light" panose="020F0302020204030204" pitchFamily="34" charset="0"/>
                <a:cs typeface="Calibri Light" panose="020F0302020204030204" pitchFamily="34" charset="0"/>
              </a:rPr>
              <a:t>Sterk vraagstuk</a:t>
            </a:r>
          </a:p>
        </p:txBody>
      </p:sp>
      <p:sp>
        <p:nvSpPr>
          <p:cNvPr id="3" name="Tijdelijke aanduiding voor inhoud 2">
            <a:extLst>
              <a:ext uri="{FF2B5EF4-FFF2-40B4-BE49-F238E27FC236}">
                <a16:creationId xmlns:a16="http://schemas.microsoft.com/office/drawing/2014/main" id="{32580BC3-DD92-4E90-BEC8-84330A17AF87}"/>
              </a:ext>
            </a:extLst>
          </p:cNvPr>
          <p:cNvSpPr>
            <a:spLocks noGrp="1"/>
          </p:cNvSpPr>
          <p:nvPr>
            <p:ph type="subTitle" idx="1"/>
          </p:nvPr>
        </p:nvSpPr>
        <p:spPr>
          <a:xfrm>
            <a:off x="1517073" y="3712729"/>
            <a:ext cx="9836727" cy="2022908"/>
          </a:xfrm>
        </p:spPr>
        <p:txBody>
          <a:bodyPr>
            <a:normAutofit fontScale="25000" lnSpcReduction="20000"/>
          </a:bodyPr>
          <a:lstStyle/>
          <a:p>
            <a:pPr marL="0" indent="0" algn="ctr">
              <a:buNone/>
            </a:pPr>
            <a:endParaRPr lang="nl-NL" sz="6000">
              <a:latin typeface="Arial" panose="020B0604020202020204" pitchFamily="34" charset="0"/>
              <a:cs typeface="Arial" panose="020B0604020202020204" pitchFamily="34" charset="0"/>
            </a:endParaRPr>
          </a:p>
          <a:p>
            <a:pPr marL="0" indent="0" algn="ctr">
              <a:buNone/>
            </a:pPr>
            <a:r>
              <a:rPr lang="nl-NL" sz="24600">
                <a:latin typeface="Calibri Light" panose="020F0302020204030204" pitchFamily="34" charset="0"/>
                <a:cs typeface="Calibri Light" panose="020F0302020204030204" pitchFamily="34" charset="0"/>
              </a:rPr>
              <a:t>Roept om een interprofessionele aanpak</a:t>
            </a:r>
          </a:p>
        </p:txBody>
      </p:sp>
    </p:spTree>
    <p:extLst>
      <p:ext uri="{BB962C8B-B14F-4D97-AF65-F5344CB8AC3E}">
        <p14:creationId xmlns:p14="http://schemas.microsoft.com/office/powerpoint/2010/main" val="13902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BD7B86-6629-4BB7-8EB3-C8E345D55E9F}"/>
              </a:ext>
            </a:extLst>
          </p:cNvPr>
          <p:cNvPicPr>
            <a:picLocks noChangeAspect="1"/>
          </p:cNvPicPr>
          <p:nvPr/>
        </p:nvPicPr>
        <p:blipFill>
          <a:blip r:embed="rId3"/>
          <a:stretch>
            <a:fillRect/>
          </a:stretch>
        </p:blipFill>
        <p:spPr>
          <a:xfrm>
            <a:off x="5238982" y="681037"/>
            <a:ext cx="6114818" cy="890093"/>
          </a:xfrm>
          <a:prstGeom prst="rect">
            <a:avLst/>
          </a:prstGeom>
        </p:spPr>
      </p:pic>
      <p:sp>
        <p:nvSpPr>
          <p:cNvPr id="2" name="Titel 1">
            <a:extLst>
              <a:ext uri="{FF2B5EF4-FFF2-40B4-BE49-F238E27FC236}">
                <a16:creationId xmlns:a16="http://schemas.microsoft.com/office/drawing/2014/main" id="{B1749A45-1F88-4DF4-B12E-B0A6BB084571}"/>
              </a:ext>
            </a:extLst>
          </p:cNvPr>
          <p:cNvSpPr>
            <a:spLocks noGrp="1"/>
          </p:cNvSpPr>
          <p:nvPr>
            <p:ph type="ctrTitle"/>
          </p:nvPr>
        </p:nvSpPr>
        <p:spPr/>
        <p:txBody>
          <a:bodyPr>
            <a:normAutofit/>
          </a:bodyPr>
          <a:lstStyle/>
          <a:p>
            <a:r>
              <a:rPr lang="nl-NL">
                <a:latin typeface="Calibri Light" panose="020F0302020204030204" pitchFamily="34" charset="0"/>
                <a:cs typeface="Calibri Light" panose="020F0302020204030204" pitchFamily="34" charset="0"/>
              </a:rPr>
              <a:t>Sterk vraagstuk</a:t>
            </a:r>
          </a:p>
        </p:txBody>
      </p:sp>
      <p:sp>
        <p:nvSpPr>
          <p:cNvPr id="3" name="Tijdelijke aanduiding voor inhoud 2">
            <a:extLst>
              <a:ext uri="{FF2B5EF4-FFF2-40B4-BE49-F238E27FC236}">
                <a16:creationId xmlns:a16="http://schemas.microsoft.com/office/drawing/2014/main" id="{32580BC3-DD92-4E90-BEC8-84330A17AF87}"/>
              </a:ext>
            </a:extLst>
          </p:cNvPr>
          <p:cNvSpPr>
            <a:spLocks noGrp="1"/>
          </p:cNvSpPr>
          <p:nvPr>
            <p:ph type="subTitle" idx="1"/>
          </p:nvPr>
        </p:nvSpPr>
        <p:spPr>
          <a:xfrm>
            <a:off x="1177636" y="3509963"/>
            <a:ext cx="9836727" cy="2022908"/>
          </a:xfrm>
        </p:spPr>
        <p:txBody>
          <a:bodyPr>
            <a:normAutofit fontScale="40000" lnSpcReduction="20000"/>
          </a:bodyPr>
          <a:lstStyle/>
          <a:p>
            <a:pPr marL="0" indent="0" algn="ctr">
              <a:buNone/>
            </a:pPr>
            <a:endParaRPr lang="nl-NL" sz="6000">
              <a:latin typeface="Arial" panose="020B0604020202020204" pitchFamily="34" charset="0"/>
              <a:cs typeface="Arial" panose="020B0604020202020204" pitchFamily="34" charset="0"/>
            </a:endParaRPr>
          </a:p>
          <a:p>
            <a:r>
              <a:rPr lang="nl-NL" sz="15500">
                <a:latin typeface="Calibri Light" panose="020F0302020204030204" pitchFamily="34" charset="0"/>
                <a:cs typeface="Calibri Light" panose="020F0302020204030204" pitchFamily="34" charset="0"/>
              </a:rPr>
              <a:t>Wekt nieuwsgierigheid</a:t>
            </a:r>
          </a:p>
          <a:p>
            <a:r>
              <a:rPr lang="nl-NL" sz="15500">
                <a:latin typeface="Calibri Light" panose="020F0302020204030204" pitchFamily="34" charset="0"/>
                <a:cs typeface="Calibri Light" panose="020F0302020204030204" pitchFamily="34" charset="0"/>
              </a:rPr>
              <a:t>Bevat urgentie</a:t>
            </a:r>
          </a:p>
          <a:p>
            <a:pPr marL="0" indent="0" algn="ctr">
              <a:buNone/>
            </a:pPr>
            <a:endParaRPr lang="nl-NL" sz="20200">
              <a:latin typeface="+mj-lt"/>
              <a:cs typeface="Arial" panose="020B0604020202020204" pitchFamily="34" charset="0"/>
            </a:endParaRPr>
          </a:p>
          <a:p>
            <a:pPr marL="0" indent="0" algn="ctr">
              <a:buNone/>
            </a:pPr>
            <a:endParaRPr lang="nl-NL" sz="20200">
              <a:latin typeface="+mj-lt"/>
              <a:cs typeface="Arial" panose="020B0604020202020204" pitchFamily="34" charset="0"/>
            </a:endParaRPr>
          </a:p>
        </p:txBody>
      </p:sp>
    </p:spTree>
    <p:extLst>
      <p:ext uri="{BB962C8B-B14F-4D97-AF65-F5344CB8AC3E}">
        <p14:creationId xmlns:p14="http://schemas.microsoft.com/office/powerpoint/2010/main" val="137147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BD7B86-6629-4BB7-8EB3-C8E345D55E9F}"/>
              </a:ext>
            </a:extLst>
          </p:cNvPr>
          <p:cNvPicPr>
            <a:picLocks noChangeAspect="1"/>
          </p:cNvPicPr>
          <p:nvPr/>
        </p:nvPicPr>
        <p:blipFill>
          <a:blip r:embed="rId3"/>
          <a:stretch>
            <a:fillRect/>
          </a:stretch>
        </p:blipFill>
        <p:spPr>
          <a:xfrm>
            <a:off x="5238982" y="681037"/>
            <a:ext cx="6114818" cy="890093"/>
          </a:xfrm>
          <a:prstGeom prst="rect">
            <a:avLst/>
          </a:prstGeom>
        </p:spPr>
      </p:pic>
      <p:sp>
        <p:nvSpPr>
          <p:cNvPr id="2" name="Titel 1">
            <a:extLst>
              <a:ext uri="{FF2B5EF4-FFF2-40B4-BE49-F238E27FC236}">
                <a16:creationId xmlns:a16="http://schemas.microsoft.com/office/drawing/2014/main" id="{B1749A45-1F88-4DF4-B12E-B0A6BB084571}"/>
              </a:ext>
            </a:extLst>
          </p:cNvPr>
          <p:cNvSpPr>
            <a:spLocks noGrp="1"/>
          </p:cNvSpPr>
          <p:nvPr>
            <p:ph type="ctrTitle"/>
          </p:nvPr>
        </p:nvSpPr>
        <p:spPr/>
        <p:txBody>
          <a:bodyPr>
            <a:normAutofit/>
          </a:bodyPr>
          <a:lstStyle/>
          <a:p>
            <a:r>
              <a:rPr lang="nl-NL">
                <a:latin typeface="Calibri Light" panose="020F0302020204030204" pitchFamily="34" charset="0"/>
                <a:cs typeface="Calibri Light" panose="020F0302020204030204" pitchFamily="34" charset="0"/>
              </a:rPr>
              <a:t>Sterk vraagstuk</a:t>
            </a:r>
          </a:p>
        </p:txBody>
      </p:sp>
      <p:sp>
        <p:nvSpPr>
          <p:cNvPr id="3" name="Tijdelijke aanduiding voor inhoud 2">
            <a:extLst>
              <a:ext uri="{FF2B5EF4-FFF2-40B4-BE49-F238E27FC236}">
                <a16:creationId xmlns:a16="http://schemas.microsoft.com/office/drawing/2014/main" id="{32580BC3-DD92-4E90-BEC8-84330A17AF87}"/>
              </a:ext>
            </a:extLst>
          </p:cNvPr>
          <p:cNvSpPr>
            <a:spLocks noGrp="1"/>
          </p:cNvSpPr>
          <p:nvPr>
            <p:ph type="subTitle" idx="1"/>
          </p:nvPr>
        </p:nvSpPr>
        <p:spPr>
          <a:xfrm>
            <a:off x="1350818" y="3712729"/>
            <a:ext cx="9836727" cy="2022908"/>
          </a:xfrm>
        </p:spPr>
        <p:txBody>
          <a:bodyPr>
            <a:normAutofit fontScale="25000" lnSpcReduction="20000"/>
          </a:bodyPr>
          <a:lstStyle/>
          <a:p>
            <a:pPr marL="0" indent="0" algn="ctr">
              <a:buNone/>
            </a:pPr>
            <a:endParaRPr lang="nl-NL" sz="6000">
              <a:latin typeface="Arial" panose="020B0604020202020204" pitchFamily="34" charset="0"/>
              <a:cs typeface="Arial" panose="020B0604020202020204" pitchFamily="34" charset="0"/>
            </a:endParaRPr>
          </a:p>
          <a:p>
            <a:r>
              <a:rPr lang="nl-NL" sz="24800">
                <a:latin typeface="Calibri Light" panose="020F0302020204030204" pitchFamily="34" charset="0"/>
                <a:cs typeface="Calibri Light" panose="020F0302020204030204" pitchFamily="34" charset="0"/>
              </a:rPr>
              <a:t>Werkt voor je</a:t>
            </a:r>
          </a:p>
          <a:p>
            <a:r>
              <a:rPr lang="nl-NL" sz="24800">
                <a:latin typeface="Calibri Light" panose="020F0302020204030204" pitchFamily="34" charset="0"/>
                <a:cs typeface="Calibri Light" panose="020F0302020204030204" pitchFamily="34" charset="0"/>
              </a:rPr>
              <a:t>Trekt je door het proces heen</a:t>
            </a:r>
          </a:p>
        </p:txBody>
      </p:sp>
      <p:pic>
        <p:nvPicPr>
          <p:cNvPr id="5" name="Afbeelding 4">
            <a:extLst>
              <a:ext uri="{FF2B5EF4-FFF2-40B4-BE49-F238E27FC236}">
                <a16:creationId xmlns:a16="http://schemas.microsoft.com/office/drawing/2014/main" id="{EDBD93FF-5A2B-4C31-A4AE-68BA26195772}"/>
              </a:ext>
            </a:extLst>
          </p:cNvPr>
          <p:cNvPicPr>
            <a:picLocks noChangeAspect="1"/>
          </p:cNvPicPr>
          <p:nvPr/>
        </p:nvPicPr>
        <p:blipFill>
          <a:blip r:embed="rId4"/>
          <a:stretch>
            <a:fillRect/>
          </a:stretch>
        </p:blipFill>
        <p:spPr>
          <a:xfrm>
            <a:off x="3929495" y="5366903"/>
            <a:ext cx="4000500" cy="1143000"/>
          </a:xfrm>
          <a:prstGeom prst="rect">
            <a:avLst/>
          </a:prstGeom>
        </p:spPr>
      </p:pic>
    </p:spTree>
    <p:extLst>
      <p:ext uri="{BB962C8B-B14F-4D97-AF65-F5344CB8AC3E}">
        <p14:creationId xmlns:p14="http://schemas.microsoft.com/office/powerpoint/2010/main" val="289987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25BA0-25FA-4A73-A45B-54C2899D3F7C}"/>
              </a:ext>
            </a:extLst>
          </p:cNvPr>
          <p:cNvSpPr>
            <a:spLocks noGrp="1"/>
          </p:cNvSpPr>
          <p:nvPr>
            <p:ph type="title"/>
          </p:nvPr>
        </p:nvSpPr>
        <p:spPr/>
        <p:txBody>
          <a:bodyPr>
            <a:normAutofit/>
          </a:bodyPr>
          <a:lstStyle/>
          <a:p>
            <a:pPr algn="ctr"/>
            <a:r>
              <a:rPr lang="nl-NL" sz="6000">
                <a:latin typeface="Calibri Light" panose="020F0302020204030204" pitchFamily="34" charset="0"/>
                <a:cs typeface="Calibri Light" panose="020F0302020204030204" pitchFamily="34" charset="0"/>
              </a:rPr>
              <a:t>In- en uitzoomen </a:t>
            </a:r>
          </a:p>
        </p:txBody>
      </p:sp>
      <p:graphicFrame>
        <p:nvGraphicFramePr>
          <p:cNvPr id="4" name="Tijdelijke aanduiding voor inhoud 3">
            <a:extLst>
              <a:ext uri="{FF2B5EF4-FFF2-40B4-BE49-F238E27FC236}">
                <a16:creationId xmlns:a16="http://schemas.microsoft.com/office/drawing/2014/main" id="{643F0171-F1FD-4CA5-B464-286718E8B07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45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59F20-1586-4D6F-9395-F54CB2E67C3C}"/>
              </a:ext>
            </a:extLst>
          </p:cNvPr>
          <p:cNvSpPr>
            <a:spLocks noGrp="1"/>
          </p:cNvSpPr>
          <p:nvPr>
            <p:ph type="title"/>
          </p:nvPr>
        </p:nvSpPr>
        <p:spPr/>
        <p:txBody>
          <a:bodyPr>
            <a:noAutofit/>
          </a:bodyPr>
          <a:lstStyle/>
          <a:p>
            <a:r>
              <a:rPr lang="nl-NL" sz="5400">
                <a:latin typeface="Calibri Light" panose="020F0302020204030204" pitchFamily="34" charset="0"/>
                <a:cs typeface="Calibri Light" panose="020F0302020204030204" pitchFamily="34" charset="0"/>
              </a:rPr>
              <a:t>Meerdere </a:t>
            </a:r>
            <a:br>
              <a:rPr lang="nl-NL" sz="5400">
                <a:latin typeface="Calibri Light" panose="020F0302020204030204" pitchFamily="34" charset="0"/>
                <a:cs typeface="Calibri Light" panose="020F0302020204030204" pitchFamily="34" charset="0"/>
              </a:rPr>
            </a:br>
            <a:r>
              <a:rPr lang="nl-NL" sz="5400">
                <a:latin typeface="Calibri Light" panose="020F0302020204030204" pitchFamily="34" charset="0"/>
                <a:cs typeface="Calibri Light" panose="020F0302020204030204" pitchFamily="34" charset="0"/>
              </a:rPr>
              <a:t>perspectieven</a:t>
            </a:r>
          </a:p>
        </p:txBody>
      </p:sp>
      <p:graphicFrame>
        <p:nvGraphicFramePr>
          <p:cNvPr id="4" name="Tijdelijke aanduiding voor inhoud 3">
            <a:extLst>
              <a:ext uri="{FF2B5EF4-FFF2-40B4-BE49-F238E27FC236}">
                <a16:creationId xmlns:a16="http://schemas.microsoft.com/office/drawing/2014/main" id="{6350B024-A1ED-47A6-AD70-DECE8048E651}"/>
              </a:ext>
            </a:extLst>
          </p:cNvPr>
          <p:cNvGraphicFramePr>
            <a:graphicFrameLocks noGrp="1"/>
          </p:cNvGraphicFramePr>
          <p:nvPr>
            <p:ph idx="1"/>
            <p:extLst>
              <p:ext uri="{D42A27DB-BD31-4B8C-83A1-F6EECF244321}">
                <p14:modId xmlns:p14="http://schemas.microsoft.com/office/powerpoint/2010/main" val="1160584137"/>
              </p:ext>
            </p:extLst>
          </p:nvPr>
        </p:nvGraphicFramePr>
        <p:xfrm>
          <a:off x="3089565" y="0"/>
          <a:ext cx="954578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3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97BBCCE-10A4-4748-9C6C-C019764DBB8A}"/>
              </a:ext>
            </a:extLst>
          </p:cNvPr>
          <p:cNvSpPr>
            <a:spLocks noGrp="1"/>
          </p:cNvSpPr>
          <p:nvPr>
            <p:ph idx="1"/>
          </p:nvPr>
        </p:nvSpPr>
        <p:spPr/>
        <p:txBody>
          <a:bodyPr>
            <a:normAutofit/>
          </a:bodyPr>
          <a:lstStyle/>
          <a:p>
            <a:pPr marL="0" indent="0">
              <a:buNone/>
            </a:pPr>
            <a:endParaRPr lang="nl-NL" sz="2400" i="1">
              <a:latin typeface="Arial" panose="020B0604020202020204" pitchFamily="34" charset="0"/>
              <a:cs typeface="Arial" panose="020B0604020202020204" pitchFamily="34" charset="0"/>
            </a:endParaRPr>
          </a:p>
          <a:p>
            <a:pPr marL="0" indent="0">
              <a:buNone/>
            </a:pPr>
            <a:endParaRPr lang="nl-NL" sz="2400" i="1">
              <a:latin typeface="Arial" panose="020B0604020202020204" pitchFamily="34" charset="0"/>
              <a:cs typeface="Arial" panose="020B0604020202020204" pitchFamily="34" charset="0"/>
            </a:endParaRPr>
          </a:p>
          <a:p>
            <a:pPr marL="0" indent="0">
              <a:buNone/>
            </a:pPr>
            <a:r>
              <a:rPr lang="nl-NL" sz="3500">
                <a:latin typeface="Calibri Light" panose="020F0302020204030204" pitchFamily="34" charset="0"/>
                <a:ea typeface="+mj-ea"/>
                <a:cs typeface="Calibri Light" panose="020F0302020204030204" pitchFamily="34" charset="0"/>
              </a:rPr>
              <a:t>Helpend:</a:t>
            </a:r>
          </a:p>
          <a:p>
            <a:pPr>
              <a:buFont typeface="Wingdings" panose="05000000000000000000" pitchFamily="2" charset="2"/>
              <a:buChar char="v"/>
            </a:pPr>
            <a:r>
              <a:rPr lang="nl-NL" sz="3500">
                <a:latin typeface="Calibri Light" panose="020F0302020204030204" pitchFamily="34" charset="0"/>
                <a:ea typeface="+mj-ea"/>
                <a:cs typeface="Calibri Light" panose="020F0302020204030204" pitchFamily="34" charset="0"/>
              </a:rPr>
              <a:t> Rijke beschrijving van een praktijksituatie (beeld van 	een moment, plaats). Voorbeeld in het 	basisdocument blz. 5</a:t>
            </a:r>
          </a:p>
          <a:p>
            <a:pPr>
              <a:buFont typeface="Wingdings" panose="05000000000000000000" pitchFamily="2" charset="2"/>
              <a:buChar char="v"/>
            </a:pPr>
            <a:r>
              <a:rPr lang="nl-NL" sz="3500">
                <a:latin typeface="Calibri Light" panose="020F0302020204030204" pitchFamily="34" charset="0"/>
                <a:ea typeface="+mj-ea"/>
                <a:cs typeface="Calibri Light" panose="020F0302020204030204" pitchFamily="34" charset="0"/>
              </a:rPr>
              <a:t> Vraagstuk voor langere termijn (meerdere jaren)</a:t>
            </a: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a:p>
        </p:txBody>
      </p:sp>
      <p:pic>
        <p:nvPicPr>
          <p:cNvPr id="4" name="Afbeelding 3">
            <a:extLst>
              <a:ext uri="{FF2B5EF4-FFF2-40B4-BE49-F238E27FC236}">
                <a16:creationId xmlns:a16="http://schemas.microsoft.com/office/drawing/2014/main" id="{B922CA70-4B1B-41BB-BABD-AD88D09F9ED9}"/>
              </a:ext>
            </a:extLst>
          </p:cNvPr>
          <p:cNvPicPr>
            <a:picLocks noChangeAspect="1"/>
          </p:cNvPicPr>
          <p:nvPr/>
        </p:nvPicPr>
        <p:blipFill>
          <a:blip r:embed="rId3"/>
          <a:stretch>
            <a:fillRect/>
          </a:stretch>
        </p:blipFill>
        <p:spPr>
          <a:xfrm>
            <a:off x="5245079" y="681037"/>
            <a:ext cx="6108721" cy="890093"/>
          </a:xfrm>
          <a:prstGeom prst="rect">
            <a:avLst/>
          </a:prstGeom>
        </p:spPr>
      </p:pic>
    </p:spTree>
    <p:extLst>
      <p:ext uri="{BB962C8B-B14F-4D97-AF65-F5344CB8AC3E}">
        <p14:creationId xmlns:p14="http://schemas.microsoft.com/office/powerpoint/2010/main" val="412670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3467" y="640080"/>
            <a:ext cx="3096427" cy="5613236"/>
          </a:xfrm>
        </p:spPr>
        <p:txBody>
          <a:bodyPr anchor="ctr">
            <a:normAutofit/>
          </a:bodyPr>
          <a:lstStyle/>
          <a:p>
            <a:r>
              <a:rPr lang="nl-NL">
                <a:solidFill>
                  <a:srgbClr val="FFFFFF"/>
                </a:solidFill>
              </a:rPr>
              <a:t>Programma vanmiddag</a:t>
            </a:r>
          </a:p>
        </p:txBody>
      </p:sp>
      <p:sp>
        <p:nvSpPr>
          <p:cNvPr id="3" name="Tijdelijke aanduiding voor inhoud 2"/>
          <p:cNvSpPr>
            <a:spLocks noGrp="1"/>
          </p:cNvSpPr>
          <p:nvPr>
            <p:ph idx="1"/>
          </p:nvPr>
        </p:nvSpPr>
        <p:spPr>
          <a:xfrm>
            <a:off x="4660406" y="311634"/>
            <a:ext cx="6888127" cy="4862847"/>
          </a:xfrm>
        </p:spPr>
        <p:txBody>
          <a:bodyPr vert="horz" lIns="91440" tIns="45720" rIns="91440" bIns="45720" rtlCol="0" anchor="ctr">
            <a:normAutofit/>
          </a:bodyPr>
          <a:lstStyle/>
          <a:p>
            <a:pPr marL="0" indent="0">
              <a:buNone/>
            </a:pPr>
            <a:endParaRPr lang="nl-NL" sz="2000" dirty="0"/>
          </a:p>
          <a:p>
            <a:pPr marL="0" indent="0">
              <a:buNone/>
            </a:pPr>
            <a:r>
              <a:rPr lang="nl-NL" sz="2000" dirty="0"/>
              <a:t>1. Welkom heten en terugblik Kick-off</a:t>
            </a:r>
          </a:p>
          <a:p>
            <a:pPr marL="0" indent="0">
              <a:buNone/>
            </a:pPr>
            <a:r>
              <a:rPr lang="nl-NL" sz="2000" dirty="0">
                <a:cs typeface="Calibri"/>
              </a:rPr>
              <a:t>2. Het project</a:t>
            </a:r>
          </a:p>
          <a:p>
            <a:pPr marL="0" indent="0">
              <a:buNone/>
            </a:pPr>
            <a:r>
              <a:rPr lang="nl-NL" sz="2000" dirty="0">
                <a:cs typeface="Calibri"/>
              </a:rPr>
              <a:t>3. Het profiel</a:t>
            </a:r>
          </a:p>
          <a:p>
            <a:pPr marL="0" indent="0">
              <a:buNone/>
            </a:pPr>
            <a:r>
              <a:rPr lang="nl-NL" sz="2000" dirty="0">
                <a:cs typeface="Calibri"/>
              </a:rPr>
              <a:t>4. Het vraagstuk</a:t>
            </a:r>
          </a:p>
          <a:p>
            <a:pPr marL="0" indent="0">
              <a:buNone/>
            </a:pPr>
            <a:r>
              <a:rPr lang="nl-NL" sz="2000" dirty="0">
                <a:cs typeface="Calibri"/>
              </a:rPr>
              <a:t>5. De leercyclus</a:t>
            </a:r>
          </a:p>
          <a:p>
            <a:pPr marL="0" indent="0">
              <a:buNone/>
            </a:pPr>
            <a:r>
              <a:rPr lang="nl-NL" sz="2000" dirty="0">
                <a:cs typeface="Calibri"/>
              </a:rPr>
              <a:t>6. Afsluiten </a:t>
            </a:r>
          </a:p>
          <a:p>
            <a:pPr marL="0" indent="0">
              <a:buNone/>
            </a:pPr>
            <a:endParaRPr lang="nl-NL" sz="2000" dirty="0">
              <a:cs typeface="Calibri"/>
            </a:endParaRPr>
          </a:p>
        </p:txBody>
      </p:sp>
      <p:pic>
        <p:nvPicPr>
          <p:cNvPr id="5" name="Afbeelding 4" descr="Afbeelding met tekening, voedsel&#10;&#10;Automatisch gegenereerde beschrijving">
            <a:extLst>
              <a:ext uri="{FF2B5EF4-FFF2-40B4-BE49-F238E27FC236}">
                <a16:creationId xmlns:a16="http://schemas.microsoft.com/office/drawing/2014/main" id="{7827F817-9DCE-49A9-9541-F38413002E48}"/>
              </a:ext>
            </a:extLst>
          </p:cNvPr>
          <p:cNvPicPr>
            <a:picLocks noChangeAspect="1"/>
          </p:cNvPicPr>
          <p:nvPr/>
        </p:nvPicPr>
        <p:blipFill>
          <a:blip r:embed="rId2"/>
          <a:stretch>
            <a:fillRect/>
          </a:stretch>
        </p:blipFill>
        <p:spPr>
          <a:xfrm>
            <a:off x="4654297" y="5334033"/>
            <a:ext cx="6894236" cy="986526"/>
          </a:xfrm>
          <a:prstGeom prst="rect">
            <a:avLst/>
          </a:prstGeom>
        </p:spPr>
      </p:pic>
    </p:spTree>
    <p:extLst>
      <p:ext uri="{BB962C8B-B14F-4D97-AF65-F5344CB8AC3E}">
        <p14:creationId xmlns:p14="http://schemas.microsoft.com/office/powerpoint/2010/main" val="36706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6217FF2E-8C38-4BC6-B9BD-C5F836C9E100}"/>
              </a:ext>
            </a:extLst>
          </p:cNvPr>
          <p:cNvPicPr>
            <a:picLocks noChangeAspect="1"/>
          </p:cNvPicPr>
          <p:nvPr/>
        </p:nvPicPr>
        <p:blipFill>
          <a:blip r:embed="rId3"/>
          <a:stretch>
            <a:fillRect/>
          </a:stretch>
        </p:blipFill>
        <p:spPr>
          <a:xfrm>
            <a:off x="4783418" y="779742"/>
            <a:ext cx="6120914" cy="890093"/>
          </a:xfrm>
          <a:prstGeom prst="rect">
            <a:avLst/>
          </a:prstGeom>
        </p:spPr>
      </p:pic>
      <p:sp>
        <p:nvSpPr>
          <p:cNvPr id="2" name="Tekstvak 1">
            <a:extLst>
              <a:ext uri="{FF2B5EF4-FFF2-40B4-BE49-F238E27FC236}">
                <a16:creationId xmlns:a16="http://schemas.microsoft.com/office/drawing/2014/main" id="{9B2BEC29-F736-4D08-916D-944B8D554E80}"/>
              </a:ext>
            </a:extLst>
          </p:cNvPr>
          <p:cNvSpPr txBox="1"/>
          <p:nvPr/>
        </p:nvSpPr>
        <p:spPr>
          <a:xfrm>
            <a:off x="941696" y="2361063"/>
            <a:ext cx="6346208" cy="3416320"/>
          </a:xfrm>
          <a:prstGeom prst="rect">
            <a:avLst/>
          </a:prstGeom>
          <a:noFill/>
        </p:spPr>
        <p:txBody>
          <a:bodyPr wrap="square" rtlCol="0">
            <a:spAutoFit/>
          </a:bodyPr>
          <a:lstStyle/>
          <a:p>
            <a:r>
              <a:rPr lang="nl-NL" dirty="0"/>
              <a:t>Wat moet er in een checklist komen te staan voor het vraagstuk? </a:t>
            </a:r>
          </a:p>
          <a:p>
            <a:endParaRPr lang="nl-NL" dirty="0"/>
          </a:p>
          <a:p>
            <a:r>
              <a:rPr lang="nl-NL" dirty="0"/>
              <a:t>Denk aan: </a:t>
            </a:r>
          </a:p>
          <a:p>
            <a:pPr marL="285750" indent="-285750">
              <a:buFontTx/>
              <a:buChar char="-"/>
            </a:pPr>
            <a:r>
              <a:rPr lang="nl-NL" dirty="0"/>
              <a:t>Verschillende perspectieven</a:t>
            </a:r>
          </a:p>
          <a:p>
            <a:pPr marL="285750" indent="-285750">
              <a:buFontTx/>
              <a:buChar char="-"/>
            </a:pPr>
            <a:r>
              <a:rPr lang="nl-NL" dirty="0"/>
              <a:t>Wat is er te leren?</a:t>
            </a:r>
          </a:p>
          <a:p>
            <a:pPr marL="285750" indent="-285750">
              <a:buFontTx/>
              <a:buChar char="-"/>
            </a:pPr>
            <a:r>
              <a:rPr lang="nl-NL" dirty="0"/>
              <a:t>Proces doorlopen?</a:t>
            </a:r>
          </a:p>
          <a:p>
            <a:pPr marL="285750" indent="-285750">
              <a:buFontTx/>
              <a:buChar char="-"/>
            </a:pPr>
            <a:r>
              <a:rPr lang="nl-NL" dirty="0"/>
              <a:t>Achtergrond vraag duidelijk?</a:t>
            </a:r>
          </a:p>
          <a:p>
            <a:pPr marL="285750" indent="-285750">
              <a:buFontTx/>
              <a:buChar char="-"/>
            </a:pPr>
            <a:r>
              <a:rPr lang="nl-NL" dirty="0"/>
              <a:t>Meerdere jaren?</a:t>
            </a:r>
          </a:p>
          <a:p>
            <a:pPr marL="285750" indent="-285750">
              <a:buFontTx/>
              <a:buChar char="-"/>
            </a:pPr>
            <a:r>
              <a:rPr lang="nl-NL" dirty="0"/>
              <a:t>Urgent?</a:t>
            </a:r>
          </a:p>
          <a:p>
            <a:pPr marL="285750" indent="-285750">
              <a:buFontTx/>
              <a:buChar char="-"/>
            </a:pPr>
            <a:r>
              <a:rPr lang="nl-NL" dirty="0"/>
              <a:t>Maakt het nieuwsgierig? </a:t>
            </a:r>
          </a:p>
          <a:p>
            <a:pPr marL="285750" indent="-285750">
              <a:buFontTx/>
              <a:buChar char="-"/>
            </a:pPr>
            <a:r>
              <a:rPr lang="nl-NL" dirty="0"/>
              <a:t>Duurzaam? </a:t>
            </a:r>
          </a:p>
          <a:p>
            <a:pPr marL="285750" indent="-285750">
              <a:buFontTx/>
              <a:buChar char="-"/>
            </a:pPr>
            <a:r>
              <a:rPr lang="nl-NL" dirty="0"/>
              <a:t>Etc. </a:t>
            </a:r>
          </a:p>
        </p:txBody>
      </p:sp>
      <p:sp>
        <p:nvSpPr>
          <p:cNvPr id="3" name="Tekstvak 2">
            <a:extLst>
              <a:ext uri="{FF2B5EF4-FFF2-40B4-BE49-F238E27FC236}">
                <a16:creationId xmlns:a16="http://schemas.microsoft.com/office/drawing/2014/main" id="{6A7E3B31-E272-4339-875B-69BC2316B747}"/>
              </a:ext>
            </a:extLst>
          </p:cNvPr>
          <p:cNvSpPr txBox="1"/>
          <p:nvPr/>
        </p:nvSpPr>
        <p:spPr>
          <a:xfrm>
            <a:off x="6496334" y="2988860"/>
            <a:ext cx="2866030" cy="369332"/>
          </a:xfrm>
          <a:prstGeom prst="rect">
            <a:avLst/>
          </a:prstGeom>
          <a:noFill/>
        </p:spPr>
        <p:txBody>
          <a:bodyPr wrap="square" rtlCol="0">
            <a:spAutoFit/>
          </a:bodyPr>
          <a:lstStyle/>
          <a:p>
            <a:r>
              <a:rPr lang="nl-NL" dirty="0"/>
              <a:t>Brainstorm in 5 minuten</a:t>
            </a:r>
          </a:p>
        </p:txBody>
      </p:sp>
    </p:spTree>
    <p:extLst>
      <p:ext uri="{BB962C8B-B14F-4D97-AF65-F5344CB8AC3E}">
        <p14:creationId xmlns:p14="http://schemas.microsoft.com/office/powerpoint/2010/main" val="35823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94B54DA-CFF3-4CD7-848B-A51C9476B574}"/>
              </a:ext>
            </a:extLst>
          </p:cNvPr>
          <p:cNvSpPr>
            <a:spLocks noGrp="1"/>
          </p:cNvSpPr>
          <p:nvPr>
            <p:ph idx="1"/>
          </p:nvPr>
        </p:nvSpPr>
        <p:spPr>
          <a:xfrm>
            <a:off x="838200" y="2244435"/>
            <a:ext cx="10515600" cy="3932527"/>
          </a:xfrm>
        </p:spPr>
        <p:txBody>
          <a:bodyPr>
            <a:normAutofit/>
          </a:bodyPr>
          <a:lstStyle/>
          <a:p>
            <a:pPr marL="0" indent="0">
              <a:buNone/>
            </a:pPr>
            <a:r>
              <a:rPr lang="nl-NL" sz="6000" dirty="0">
                <a:solidFill>
                  <a:prstClr val="black"/>
                </a:solidFill>
                <a:latin typeface="Calibri Light" panose="020F0302020204030204" pitchFamily="34" charset="0"/>
                <a:ea typeface="+mj-ea"/>
                <a:cs typeface="Calibri Light" panose="020F0302020204030204" pitchFamily="34" charset="0"/>
              </a:rPr>
              <a:t>Meer lezen? Klik op de link.</a:t>
            </a:r>
          </a:p>
          <a:p>
            <a:pPr marL="0" indent="0">
              <a:buNone/>
            </a:pPr>
            <a:endParaRPr lang="nl-NL" sz="4400" dirty="0">
              <a:solidFill>
                <a:prstClr val="black"/>
              </a:solidFill>
              <a:latin typeface="Arial" panose="020B0604020202020204" pitchFamily="34" charset="0"/>
              <a:ea typeface="+mj-ea"/>
              <a:cs typeface="Arial" panose="020B0604020202020204" pitchFamily="34" charset="0"/>
            </a:endParaRPr>
          </a:p>
          <a:p>
            <a:r>
              <a:rPr lang="nl-NL" sz="2400" dirty="0">
                <a:solidFill>
                  <a:prstClr val="black"/>
                </a:solidFill>
                <a:latin typeface="Arial" panose="020B0604020202020204" pitchFamily="34" charset="0"/>
                <a:ea typeface="+mj-ea"/>
                <a:cs typeface="Arial" panose="020B0604020202020204" pitchFamily="34" charset="0"/>
                <a:hlinkClick r:id="rId3"/>
              </a:rPr>
              <a:t>Beknopt artikel met 5 waardevolle ingrediënten (kader) voor interprofessioneel samenwerken. </a:t>
            </a:r>
            <a:endParaRPr lang="nl-NL" sz="2400" dirty="0">
              <a:solidFill>
                <a:prstClr val="black"/>
              </a:solidFill>
              <a:latin typeface="Arial" panose="020B0604020202020204" pitchFamily="34" charset="0"/>
              <a:ea typeface="+mj-ea"/>
              <a:cs typeface="Arial" panose="020B0604020202020204" pitchFamily="34" charset="0"/>
            </a:endParaRPr>
          </a:p>
          <a:p>
            <a:r>
              <a:rPr lang="nl-NL" sz="2400" dirty="0">
                <a:solidFill>
                  <a:prstClr val="black"/>
                </a:solidFill>
                <a:latin typeface="Arial" panose="020B0604020202020204" pitchFamily="34" charset="0"/>
                <a:ea typeface="+mj-ea"/>
                <a:cs typeface="Arial" panose="020B0604020202020204" pitchFamily="34" charset="0"/>
                <a:hlinkClick r:id="rId4"/>
              </a:rPr>
              <a:t>Interprofessionele werkvormen om een vraagstuk aan te pakken, elkaars perspectief leren kennen. Wellicht geschikt om met professionals van de organisatie te doen of met het studententeam. </a:t>
            </a:r>
            <a:endParaRPr lang="nl-NL" sz="2400" dirty="0">
              <a:solidFill>
                <a:prstClr val="black"/>
              </a:solidFill>
              <a:latin typeface="Arial" panose="020B0604020202020204" pitchFamily="34" charset="0"/>
              <a:ea typeface="+mj-ea"/>
              <a:cs typeface="Arial" panose="020B0604020202020204" pitchFamily="34" charset="0"/>
            </a:endParaRPr>
          </a:p>
        </p:txBody>
      </p:sp>
      <p:pic>
        <p:nvPicPr>
          <p:cNvPr id="4" name="Afbeelding 3">
            <a:extLst>
              <a:ext uri="{FF2B5EF4-FFF2-40B4-BE49-F238E27FC236}">
                <a16:creationId xmlns:a16="http://schemas.microsoft.com/office/drawing/2014/main" id="{7BDBEA22-3766-4FFB-B6AE-9914A8C8BD90}"/>
              </a:ext>
            </a:extLst>
          </p:cNvPr>
          <p:cNvPicPr>
            <a:picLocks noChangeAspect="1"/>
          </p:cNvPicPr>
          <p:nvPr/>
        </p:nvPicPr>
        <p:blipFill>
          <a:blip r:embed="rId5"/>
          <a:stretch>
            <a:fillRect/>
          </a:stretch>
        </p:blipFill>
        <p:spPr>
          <a:xfrm>
            <a:off x="5245079" y="681037"/>
            <a:ext cx="6108721" cy="890093"/>
          </a:xfrm>
          <a:prstGeom prst="rect">
            <a:avLst/>
          </a:prstGeom>
        </p:spPr>
      </p:pic>
    </p:spTree>
    <p:extLst>
      <p:ext uri="{BB962C8B-B14F-4D97-AF65-F5344CB8AC3E}">
        <p14:creationId xmlns:p14="http://schemas.microsoft.com/office/powerpoint/2010/main" val="50567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43" name="Straight Connector 4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51E456-8521-4037-A67D-0E7D5C194E16}"/>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a:t>Pauze </a:t>
            </a:r>
          </a:p>
        </p:txBody>
      </p:sp>
      <p:pic>
        <p:nvPicPr>
          <p:cNvPr id="4" name="Afbeelding 3" descr="Afbeelding met tekening, voedsel&#10;&#10;Automatisch gegenereerde beschrijving">
            <a:extLst>
              <a:ext uri="{FF2B5EF4-FFF2-40B4-BE49-F238E27FC236}">
                <a16:creationId xmlns:a16="http://schemas.microsoft.com/office/drawing/2014/main" id="{047317F2-9D58-456E-9729-24D8021FCF3D}"/>
              </a:ext>
            </a:extLst>
          </p:cNvPr>
          <p:cNvPicPr>
            <a:picLocks noChangeAspect="1"/>
          </p:cNvPicPr>
          <p:nvPr/>
        </p:nvPicPr>
        <p:blipFill>
          <a:blip r:embed="rId2"/>
          <a:stretch>
            <a:fillRect/>
          </a:stretch>
        </p:blipFill>
        <p:spPr>
          <a:xfrm>
            <a:off x="897717" y="1803272"/>
            <a:ext cx="5069590" cy="735090"/>
          </a:xfrm>
          <a:prstGeom prst="rect">
            <a:avLst/>
          </a:prstGeom>
        </p:spPr>
      </p:pic>
      <p:pic>
        <p:nvPicPr>
          <p:cNvPr id="6" name="Tijdelijke aanduiding voor inhoud 5" descr="Kopje koffie 3D-patroon">
            <a:extLst>
              <a:ext uri="{FF2B5EF4-FFF2-40B4-BE49-F238E27FC236}">
                <a16:creationId xmlns:a16="http://schemas.microsoft.com/office/drawing/2014/main" id="{A63D5208-FCE4-4811-9DE5-A9BBB1A3F9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1702" y="671201"/>
            <a:ext cx="2399385" cy="2999232"/>
          </a:xfrm>
          <a:prstGeom prst="rect">
            <a:avLst/>
          </a:prstGeom>
        </p:spPr>
      </p:pic>
    </p:spTree>
    <p:extLst>
      <p:ext uri="{BB962C8B-B14F-4D97-AF65-F5344CB8AC3E}">
        <p14:creationId xmlns:p14="http://schemas.microsoft.com/office/powerpoint/2010/main" val="259750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443726-B70B-45DB-9375-4C3AD7058C77}"/>
              </a:ext>
            </a:extLst>
          </p:cNvPr>
          <p:cNvSpPr>
            <a:spLocks noGrp="1"/>
          </p:cNvSpPr>
          <p:nvPr>
            <p:ph type="title"/>
          </p:nvPr>
        </p:nvSpPr>
        <p:spPr>
          <a:xfrm>
            <a:off x="630936" y="639520"/>
            <a:ext cx="3429000" cy="1719072"/>
          </a:xfrm>
        </p:spPr>
        <p:txBody>
          <a:bodyPr anchor="b">
            <a:normAutofit/>
          </a:bodyPr>
          <a:lstStyle/>
          <a:p>
            <a:r>
              <a:rPr lang="nl-NL" sz="5400"/>
              <a:t>De leercyclus</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7">
            <a:extLst>
              <a:ext uri="{FF2B5EF4-FFF2-40B4-BE49-F238E27FC236}">
                <a16:creationId xmlns:a16="http://schemas.microsoft.com/office/drawing/2014/main" id="{0B21A29E-B2BD-43E2-87D1-FD496AD768D0}"/>
              </a:ext>
            </a:extLst>
          </p:cNvPr>
          <p:cNvSpPr>
            <a:spLocks noGrp="1"/>
          </p:cNvSpPr>
          <p:nvPr>
            <p:ph idx="1"/>
          </p:nvPr>
        </p:nvSpPr>
        <p:spPr>
          <a:xfrm>
            <a:off x="630936" y="2807208"/>
            <a:ext cx="3429000" cy="3410712"/>
          </a:xfrm>
        </p:spPr>
        <p:txBody>
          <a:bodyPr anchor="t">
            <a:normAutofit/>
          </a:bodyPr>
          <a:lstStyle/>
          <a:p>
            <a:r>
              <a:rPr lang="en-US" sz="2200" dirty="0" err="1"/>
              <a:t>Verschillende</a:t>
            </a:r>
            <a:r>
              <a:rPr lang="en-US" sz="2200" dirty="0"/>
              <a:t> </a:t>
            </a:r>
            <a:r>
              <a:rPr lang="en-US" sz="2200" dirty="0" err="1"/>
              <a:t>fasen</a:t>
            </a:r>
            <a:r>
              <a:rPr lang="en-US" sz="2200" dirty="0"/>
              <a:t> </a:t>
            </a:r>
            <a:r>
              <a:rPr lang="en-US" sz="2200" dirty="0" err="1"/>
              <a:t>en</a:t>
            </a:r>
            <a:r>
              <a:rPr lang="en-US" sz="2200" dirty="0"/>
              <a:t> </a:t>
            </a:r>
            <a:r>
              <a:rPr lang="en-US" sz="2200" dirty="0" err="1"/>
              <a:t>verschillende</a:t>
            </a:r>
            <a:r>
              <a:rPr lang="en-US" sz="2200" dirty="0"/>
              <a:t> </a:t>
            </a:r>
            <a:r>
              <a:rPr lang="en-US" sz="2200" dirty="0" err="1"/>
              <a:t>niveaus</a:t>
            </a:r>
            <a:r>
              <a:rPr lang="en-US" sz="2200" dirty="0"/>
              <a:t> per </a:t>
            </a:r>
            <a:r>
              <a:rPr lang="en-US" sz="2200" dirty="0" err="1"/>
              <a:t>fase</a:t>
            </a:r>
            <a:r>
              <a:rPr lang="en-US" sz="2200" dirty="0"/>
              <a:t>. </a:t>
            </a:r>
          </a:p>
        </p:txBody>
      </p:sp>
      <p:pic>
        <p:nvPicPr>
          <p:cNvPr id="4" name="Tijdelijke aanduiding voor inhoud 3">
            <a:extLst>
              <a:ext uri="{FF2B5EF4-FFF2-40B4-BE49-F238E27FC236}">
                <a16:creationId xmlns:a16="http://schemas.microsoft.com/office/drawing/2014/main" id="{80A7611E-A3B8-4FD2-A4E9-4960859332FB}"/>
              </a:ext>
            </a:extLst>
          </p:cNvPr>
          <p:cNvPicPr>
            <a:picLocks/>
          </p:cNvPicPr>
          <p:nvPr/>
        </p:nvPicPr>
        <p:blipFill>
          <a:blip r:embed="rId3"/>
          <a:stretch>
            <a:fillRect/>
          </a:stretch>
        </p:blipFill>
        <p:spPr>
          <a:xfrm>
            <a:off x="4654296" y="1262958"/>
            <a:ext cx="6903720" cy="4332084"/>
          </a:xfrm>
          <a:prstGeom prst="rect">
            <a:avLst/>
          </a:prstGeom>
        </p:spPr>
      </p:pic>
    </p:spTree>
    <p:extLst>
      <p:ext uri="{BB962C8B-B14F-4D97-AF65-F5344CB8AC3E}">
        <p14:creationId xmlns:p14="http://schemas.microsoft.com/office/powerpoint/2010/main" val="360802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FEC680E-DF75-426D-8D4F-7B599402CF0B}"/>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Afsluiten </a:t>
            </a:r>
          </a:p>
        </p:txBody>
      </p:sp>
      <p:graphicFrame>
        <p:nvGraphicFramePr>
          <p:cNvPr id="5" name="Tijdelijke aanduiding voor inhoud 2">
            <a:extLst>
              <a:ext uri="{FF2B5EF4-FFF2-40B4-BE49-F238E27FC236}">
                <a16:creationId xmlns:a16="http://schemas.microsoft.com/office/drawing/2014/main" id="{51B928DB-74E5-4CFA-814A-952A0FE45320}"/>
              </a:ext>
            </a:extLst>
          </p:cNvPr>
          <p:cNvGraphicFramePr>
            <a:graphicFrameLocks noGrp="1"/>
          </p:cNvGraphicFramePr>
          <p:nvPr>
            <p:ph idx="1"/>
            <p:extLst>
              <p:ext uri="{D42A27DB-BD31-4B8C-83A1-F6EECF244321}">
                <p14:modId xmlns:p14="http://schemas.microsoft.com/office/powerpoint/2010/main" val="4266688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43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80360" y="841248"/>
            <a:ext cx="6227064" cy="1234440"/>
          </a:xfrm>
        </p:spPr>
        <p:txBody>
          <a:bodyPr anchor="t">
            <a:normAutofit/>
          </a:bodyPr>
          <a:lstStyle/>
          <a:p>
            <a:r>
              <a:rPr lang="nl-NL" sz="4000">
                <a:solidFill>
                  <a:schemeClr val="accent1"/>
                </a:solidFill>
                <a:cs typeface="Calibri Light"/>
              </a:rPr>
              <a:t>Even bijpraten....</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jdelijke aanduiding voor inhoud 2"/>
          <p:cNvSpPr>
            <a:spLocks noGrp="1"/>
          </p:cNvSpPr>
          <p:nvPr>
            <p:ph idx="1"/>
          </p:nvPr>
        </p:nvSpPr>
        <p:spPr>
          <a:xfrm>
            <a:off x="2880360" y="1461149"/>
            <a:ext cx="8405487" cy="4592179"/>
          </a:xfrm>
        </p:spPr>
        <p:txBody>
          <a:bodyPr vert="horz" lIns="91440" tIns="45720" rIns="91440" bIns="45720" rtlCol="0" anchor="t">
            <a:normAutofit/>
          </a:bodyPr>
          <a:lstStyle/>
          <a:p>
            <a:pPr marL="0" indent="0">
              <a:buNone/>
            </a:pPr>
            <a:r>
              <a:rPr lang="nl-NL" sz="2200" dirty="0">
                <a:cs typeface="Calibri" panose="020F0502020204030204"/>
              </a:rPr>
              <a:t>Kick off 21 september</a:t>
            </a:r>
          </a:p>
          <a:p>
            <a:pPr marL="0" indent="0">
              <a:buNone/>
            </a:pPr>
            <a:endParaRPr lang="nl-NL" sz="2200" dirty="0">
              <a:cs typeface="Calibri" panose="020F0502020204030204"/>
            </a:endParaRPr>
          </a:p>
          <a:p>
            <a:pPr marL="0" indent="0">
              <a:buNone/>
            </a:pPr>
            <a:r>
              <a:rPr lang="nl-NL" sz="2200" dirty="0">
                <a:cs typeface="Calibri" panose="020F0502020204030204"/>
              </a:rPr>
              <a:t>Wie was erbij? </a:t>
            </a:r>
          </a:p>
          <a:p>
            <a:pPr marL="0" indent="0">
              <a:buNone/>
            </a:pPr>
            <a:endParaRPr lang="nl-NL" sz="2200" dirty="0">
              <a:cs typeface="Calibri" panose="020F0502020204030204"/>
            </a:endParaRPr>
          </a:p>
          <a:p>
            <a:pPr marL="0" indent="0">
              <a:buNone/>
            </a:pPr>
            <a:r>
              <a:rPr lang="nl-NL" sz="2200" dirty="0">
                <a:cs typeface="Calibri" panose="020F0502020204030204"/>
              </a:rPr>
              <a:t>Wat waren de ervaringen? </a:t>
            </a:r>
          </a:p>
          <a:p>
            <a:pPr marL="0" indent="0" fontAlgn="base">
              <a:buNone/>
            </a:pPr>
            <a:endParaRPr lang="nl-NL" sz="2200" dirty="0">
              <a:cs typeface="Calibri" panose="020F0502020204030204"/>
            </a:endParaRPr>
          </a:p>
          <a:p>
            <a:endParaRPr lang="nl-NL" sz="2200" dirty="0"/>
          </a:p>
        </p:txBody>
      </p:sp>
      <p:sp>
        <p:nvSpPr>
          <p:cNvPr id="5" name="Tekstvak 4">
            <a:extLst>
              <a:ext uri="{FF2B5EF4-FFF2-40B4-BE49-F238E27FC236}">
                <a16:creationId xmlns:a16="http://schemas.microsoft.com/office/drawing/2014/main" id="{5B2FD2A2-810D-4C5C-BBD1-3FB320F02A8C}"/>
              </a:ext>
            </a:extLst>
          </p:cNvPr>
          <p:cNvSpPr txBox="1"/>
          <p:nvPr/>
        </p:nvSpPr>
        <p:spPr>
          <a:xfrm flipV="1">
            <a:off x="7915835" y="925144"/>
            <a:ext cx="2725271" cy="796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cs typeface="Calibri"/>
            </a:endParaRPr>
          </a:p>
        </p:txBody>
      </p:sp>
      <p:pic>
        <p:nvPicPr>
          <p:cNvPr id="6" name="Afbeelding 5" descr="Afbeelding met tekening, voedsel&#10;&#10;Automatisch gegenereerde beschrijving">
            <a:extLst>
              <a:ext uri="{FF2B5EF4-FFF2-40B4-BE49-F238E27FC236}">
                <a16:creationId xmlns:a16="http://schemas.microsoft.com/office/drawing/2014/main" id="{5B6C2661-A93C-4552-A95C-3CCC076ABB4B}"/>
              </a:ext>
            </a:extLst>
          </p:cNvPr>
          <p:cNvPicPr>
            <a:picLocks noChangeAspect="1"/>
          </p:cNvPicPr>
          <p:nvPr/>
        </p:nvPicPr>
        <p:blipFill>
          <a:blip r:embed="rId2"/>
          <a:stretch>
            <a:fillRect/>
          </a:stretch>
        </p:blipFill>
        <p:spPr>
          <a:xfrm>
            <a:off x="4719987" y="5872687"/>
            <a:ext cx="6894236" cy="881423"/>
          </a:xfrm>
          <a:prstGeom prst="rect">
            <a:avLst/>
          </a:prstGeom>
        </p:spPr>
      </p:pic>
    </p:spTree>
    <p:extLst>
      <p:ext uri="{BB962C8B-B14F-4D97-AF65-F5344CB8AC3E}">
        <p14:creationId xmlns:p14="http://schemas.microsoft.com/office/powerpoint/2010/main" val="2757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880360" y="841248"/>
            <a:ext cx="6227064" cy="1234440"/>
          </a:xfrm>
        </p:spPr>
        <p:txBody>
          <a:bodyPr anchor="t">
            <a:normAutofit/>
          </a:bodyPr>
          <a:lstStyle/>
          <a:p>
            <a:r>
              <a:rPr lang="nl-NL" sz="4000" dirty="0">
                <a:solidFill>
                  <a:schemeClr val="accent1"/>
                </a:solidFill>
                <a:cs typeface="Calibri Light"/>
              </a:rPr>
              <a:t>Het project</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jdelijke aanduiding voor inhoud 2"/>
          <p:cNvSpPr>
            <a:spLocks noGrp="1"/>
          </p:cNvSpPr>
          <p:nvPr>
            <p:ph idx="1"/>
          </p:nvPr>
        </p:nvSpPr>
        <p:spPr>
          <a:xfrm>
            <a:off x="2880360" y="1461149"/>
            <a:ext cx="8005127" cy="2073621"/>
          </a:xfrm>
        </p:spPr>
        <p:txBody>
          <a:bodyPr vert="horz" lIns="91440" tIns="45720" rIns="91440" bIns="45720" rtlCol="0" anchor="t">
            <a:normAutofit/>
          </a:bodyPr>
          <a:lstStyle/>
          <a:p>
            <a:pPr marL="0" indent="0">
              <a:buNone/>
            </a:pPr>
            <a:r>
              <a:rPr lang="nl-NL" sz="2200" dirty="0">
                <a:cs typeface="Calibri" panose="020F0502020204030204"/>
              </a:rPr>
              <a:t>Interprofessioneel werken, werken in de leerteams in de praktijk! </a:t>
            </a:r>
          </a:p>
          <a:p>
            <a:pPr marL="0" indent="0">
              <a:buNone/>
            </a:pPr>
            <a:endParaRPr lang="nl-NL" sz="2200" dirty="0">
              <a:cs typeface="Calibri" panose="020F0502020204030204"/>
            </a:endParaRPr>
          </a:p>
          <a:p>
            <a:pPr marL="0" indent="0">
              <a:buNone/>
            </a:pPr>
            <a:r>
              <a:rPr lang="nl-NL" sz="2200" dirty="0">
                <a:cs typeface="Calibri" panose="020F0502020204030204"/>
              </a:rPr>
              <a:t>Leerteambegeleider begeleidt een leerteam met het uitwerken of beantwoorden van een vraagstuk. Daarbij ligt de focus op een samenwerkingsvorm, namelijk interprofessioneel werken. </a:t>
            </a:r>
          </a:p>
        </p:txBody>
      </p:sp>
      <p:sp>
        <p:nvSpPr>
          <p:cNvPr id="5" name="Tekstvak 4">
            <a:extLst>
              <a:ext uri="{FF2B5EF4-FFF2-40B4-BE49-F238E27FC236}">
                <a16:creationId xmlns:a16="http://schemas.microsoft.com/office/drawing/2014/main" id="{5B2FD2A2-810D-4C5C-BBD1-3FB320F02A8C}"/>
              </a:ext>
            </a:extLst>
          </p:cNvPr>
          <p:cNvSpPr txBox="1"/>
          <p:nvPr/>
        </p:nvSpPr>
        <p:spPr>
          <a:xfrm flipV="1">
            <a:off x="7915835" y="925144"/>
            <a:ext cx="2725271" cy="796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cs typeface="Calibri"/>
            </a:endParaRPr>
          </a:p>
        </p:txBody>
      </p:sp>
      <p:pic>
        <p:nvPicPr>
          <p:cNvPr id="6" name="Afbeelding 5" descr="Afbeelding met tekening, voedsel&#10;&#10;Automatisch gegenereerde beschrijving">
            <a:extLst>
              <a:ext uri="{FF2B5EF4-FFF2-40B4-BE49-F238E27FC236}">
                <a16:creationId xmlns:a16="http://schemas.microsoft.com/office/drawing/2014/main" id="{5B6C2661-A93C-4552-A95C-3CCC076ABB4B}"/>
              </a:ext>
            </a:extLst>
          </p:cNvPr>
          <p:cNvPicPr>
            <a:picLocks noChangeAspect="1"/>
          </p:cNvPicPr>
          <p:nvPr/>
        </p:nvPicPr>
        <p:blipFill>
          <a:blip r:embed="rId3"/>
          <a:stretch>
            <a:fillRect/>
          </a:stretch>
        </p:blipFill>
        <p:spPr>
          <a:xfrm>
            <a:off x="4719987" y="5872687"/>
            <a:ext cx="6894236" cy="881423"/>
          </a:xfrm>
          <a:prstGeom prst="rect">
            <a:avLst/>
          </a:prstGeom>
        </p:spPr>
      </p:pic>
      <p:sp>
        <p:nvSpPr>
          <p:cNvPr id="4" name="Tekstvak 3">
            <a:extLst>
              <a:ext uri="{FF2B5EF4-FFF2-40B4-BE49-F238E27FC236}">
                <a16:creationId xmlns:a16="http://schemas.microsoft.com/office/drawing/2014/main" id="{0C3EF772-3EBC-4E1D-9AF9-619C5DDCD231}"/>
              </a:ext>
            </a:extLst>
          </p:cNvPr>
          <p:cNvSpPr txBox="1"/>
          <p:nvPr/>
        </p:nvSpPr>
        <p:spPr>
          <a:xfrm>
            <a:off x="2876257" y="3747801"/>
            <a:ext cx="2412613" cy="646331"/>
          </a:xfrm>
          <a:prstGeom prst="rect">
            <a:avLst/>
          </a:prstGeom>
          <a:noFill/>
        </p:spPr>
        <p:txBody>
          <a:bodyPr wrap="square" rtlCol="0">
            <a:spAutoFit/>
          </a:bodyPr>
          <a:lstStyle/>
          <a:p>
            <a:r>
              <a:rPr lang="nl-NL" dirty="0"/>
              <a:t>Wie is er al gestart met een leerteam? </a:t>
            </a:r>
          </a:p>
        </p:txBody>
      </p:sp>
      <p:sp>
        <p:nvSpPr>
          <p:cNvPr id="7" name="Tekstvak 6">
            <a:extLst>
              <a:ext uri="{FF2B5EF4-FFF2-40B4-BE49-F238E27FC236}">
                <a16:creationId xmlns:a16="http://schemas.microsoft.com/office/drawing/2014/main" id="{3C77C0A8-9724-41C5-8222-C56145B94143}"/>
              </a:ext>
            </a:extLst>
          </p:cNvPr>
          <p:cNvSpPr txBox="1"/>
          <p:nvPr/>
        </p:nvSpPr>
        <p:spPr>
          <a:xfrm>
            <a:off x="6269985" y="3739884"/>
            <a:ext cx="5302890" cy="1200329"/>
          </a:xfrm>
          <a:prstGeom prst="rect">
            <a:avLst/>
          </a:prstGeom>
          <a:noFill/>
        </p:spPr>
        <p:txBody>
          <a:bodyPr wrap="square" rtlCol="0">
            <a:spAutoFit/>
          </a:bodyPr>
          <a:lstStyle/>
          <a:p>
            <a:r>
              <a:rPr lang="nl-NL" dirty="0">
                <a:hlinkClick r:id="rId4"/>
              </a:rPr>
              <a:t>Website</a:t>
            </a:r>
            <a:r>
              <a:rPr lang="nl-NL" dirty="0"/>
              <a:t>: </a:t>
            </a:r>
          </a:p>
          <a:p>
            <a:r>
              <a:rPr lang="nl-NL" dirty="0"/>
              <a:t>Nu al werkvormen, kennis, etc. beschikbaar en dit jaar zullen we meer aanvullen! </a:t>
            </a:r>
          </a:p>
          <a:p>
            <a:r>
              <a:rPr lang="nl-NL" dirty="0"/>
              <a:t>Mis je iets? Laat het ons weten </a:t>
            </a:r>
            <a:r>
              <a:rPr lang="nl-NL" dirty="0">
                <a:sym typeface="Wingdings" panose="05000000000000000000" pitchFamily="2" charset="2"/>
              </a:rPr>
              <a:t></a:t>
            </a:r>
            <a:endParaRPr lang="nl-NL" dirty="0"/>
          </a:p>
        </p:txBody>
      </p:sp>
    </p:spTree>
    <p:extLst>
      <p:ext uri="{BB962C8B-B14F-4D97-AF65-F5344CB8AC3E}">
        <p14:creationId xmlns:p14="http://schemas.microsoft.com/office/powerpoint/2010/main" val="1624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67085-A548-418D-8265-019B13AF003C}"/>
              </a:ext>
            </a:extLst>
          </p:cNvPr>
          <p:cNvSpPr>
            <a:spLocks noGrp="1"/>
          </p:cNvSpPr>
          <p:nvPr>
            <p:ph type="title"/>
          </p:nvPr>
        </p:nvSpPr>
        <p:spPr/>
        <p:txBody>
          <a:bodyPr/>
          <a:lstStyle/>
          <a:p>
            <a:r>
              <a:rPr lang="nl-NL" dirty="0">
                <a:cs typeface="Arial" panose="020B0604020202020204" pitchFamily="34" charset="0"/>
              </a:rPr>
              <a:t>Het profiel</a:t>
            </a:r>
          </a:p>
        </p:txBody>
      </p:sp>
      <p:sp>
        <p:nvSpPr>
          <p:cNvPr id="7" name="Tijdelijke aanduiding voor tekst 6">
            <a:extLst>
              <a:ext uri="{FF2B5EF4-FFF2-40B4-BE49-F238E27FC236}">
                <a16:creationId xmlns:a16="http://schemas.microsoft.com/office/drawing/2014/main" id="{80F1040C-8E11-430A-A9FC-4EAB50106E90}"/>
              </a:ext>
            </a:extLst>
          </p:cNvPr>
          <p:cNvSpPr>
            <a:spLocks noGrp="1"/>
          </p:cNvSpPr>
          <p:nvPr>
            <p:ph type="body" idx="1"/>
          </p:nvPr>
        </p:nvSpPr>
        <p:spPr/>
        <p:txBody>
          <a:bodyPr>
            <a:normAutofit/>
          </a:bodyPr>
          <a:lstStyle/>
          <a:p>
            <a:endParaRPr lang="nl-NL" dirty="0">
              <a:latin typeface="+mj-lt"/>
            </a:endParaRPr>
          </a:p>
        </p:txBody>
      </p:sp>
      <p:pic>
        <p:nvPicPr>
          <p:cNvPr id="5" name="Afbeelding 4" descr="Afbeelding met tekening&#10;&#10;Automatisch gegenereerde beschrijving">
            <a:extLst>
              <a:ext uri="{FF2B5EF4-FFF2-40B4-BE49-F238E27FC236}">
                <a16:creationId xmlns:a16="http://schemas.microsoft.com/office/drawing/2014/main" id="{EE97335F-5D40-41CF-B6C3-F4BEBE154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255" y="679261"/>
            <a:ext cx="6096000" cy="886203"/>
          </a:xfrm>
          <a:prstGeom prst="rect">
            <a:avLst/>
          </a:prstGeom>
        </p:spPr>
      </p:pic>
    </p:spTree>
    <p:extLst>
      <p:ext uri="{BB962C8B-B14F-4D97-AF65-F5344CB8AC3E}">
        <p14:creationId xmlns:p14="http://schemas.microsoft.com/office/powerpoint/2010/main" val="310589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89862A-E3AE-4409-9193-062407FEA574}"/>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4600" kern="1200">
                <a:latin typeface="+mj-lt"/>
                <a:ea typeface="+mj-ea"/>
                <a:cs typeface="+mj-cs"/>
              </a:rPr>
              <a:t>Het profiel van de leerteambegeleider</a:t>
            </a:r>
          </a:p>
        </p:txBody>
      </p:sp>
      <p:grpSp>
        <p:nvGrpSpPr>
          <p:cNvPr id="24" name="Group 1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7" name="Rectangle 1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5">
            <a:extLst>
              <a:ext uri="{FF2B5EF4-FFF2-40B4-BE49-F238E27FC236}">
                <a16:creationId xmlns:a16="http://schemas.microsoft.com/office/drawing/2014/main" id="{C537C215-047B-45CB-823C-2E62929C4C4A}"/>
              </a:ext>
            </a:extLst>
          </p:cNvPr>
          <p:cNvSpPr>
            <a:spLocks noGrp="1"/>
          </p:cNvSpPr>
          <p:nvPr>
            <p:ph idx="1"/>
          </p:nvPr>
        </p:nvSpPr>
        <p:spPr>
          <a:xfrm>
            <a:off x="793660" y="2203079"/>
            <a:ext cx="10143668" cy="4147845"/>
          </a:xfrm>
        </p:spPr>
        <p:txBody>
          <a:bodyPr anchor="ctr">
            <a:normAutofit fontScale="92500" lnSpcReduction="10000"/>
          </a:bodyPr>
          <a:lstStyle/>
          <a:p>
            <a:pPr marL="0" indent="0">
              <a:buNone/>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Kwaliteiten leerteambegeleider: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je bent een verbinder tussen leefwereld student/praktijk/verschillende opleidingen;</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je hebt een stevige professionele identiteit, leiderschap hoort daar bij. Ook zelfsturing, veerkracht, wijsheid, excellentie;</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je bent gericht op leren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interprofessioneel leren werken;</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collectief leren;</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Dat betekent dat je reflexiviteit teweeg brengt, de successen en fouten viert, feedback geeft en vraagt. Je kunt kennis mobiliseren: expliciete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taciete</a:t>
            </a:r>
            <a:r>
              <a:rPr lang="nl-NL" sz="1800" dirty="0">
                <a:effectLst/>
                <a:latin typeface="Calibri" panose="020F0502020204030204" pitchFamily="34" charset="0"/>
                <a:ea typeface="Calibri" panose="020F0502020204030204" pitchFamily="34" charset="0"/>
                <a:cs typeface="Times New Roman" panose="02020603050405020304" pitchFamily="18" charset="0"/>
              </a:rPr>
              <a:t> kennis (onbewuste kennis);</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het perspectief wisselen voorleven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modeling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(anders kijken, denken en doen), kunt ondertitelen, hebt een onderzoekende houding en kunt op een normatieve manier met dilemma’s omgaan (waarden op verschillende niveaus: kind/jezelf/leerteam/beroep/organisatie/maatschappij);</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je bent een procesbegeleider, doelgericht en hebt een helikopterview;</a:t>
            </a:r>
          </a:p>
          <a:p>
            <a:pPr marL="342900" lvl="0" indent="-342900">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je bent een ambassadeur van interprofessioneel werken, je streeft naar goed werk.</a:t>
            </a:r>
          </a:p>
        </p:txBody>
      </p:sp>
    </p:spTree>
    <p:extLst>
      <p:ext uri="{BB962C8B-B14F-4D97-AF65-F5344CB8AC3E}">
        <p14:creationId xmlns:p14="http://schemas.microsoft.com/office/powerpoint/2010/main" val="255914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67085-A548-418D-8265-019B13AF003C}"/>
              </a:ext>
            </a:extLst>
          </p:cNvPr>
          <p:cNvSpPr>
            <a:spLocks noGrp="1"/>
          </p:cNvSpPr>
          <p:nvPr>
            <p:ph type="title"/>
          </p:nvPr>
        </p:nvSpPr>
        <p:spPr/>
        <p:txBody>
          <a:bodyPr/>
          <a:lstStyle/>
          <a:p>
            <a:r>
              <a:rPr lang="nl-NL">
                <a:cs typeface="Arial" panose="020B0604020202020204" pitchFamily="34" charset="0"/>
              </a:rPr>
              <a:t>Het vraagstuk</a:t>
            </a:r>
          </a:p>
        </p:txBody>
      </p:sp>
      <p:sp>
        <p:nvSpPr>
          <p:cNvPr id="7" name="Tijdelijke aanduiding voor tekst 6">
            <a:extLst>
              <a:ext uri="{FF2B5EF4-FFF2-40B4-BE49-F238E27FC236}">
                <a16:creationId xmlns:a16="http://schemas.microsoft.com/office/drawing/2014/main" id="{80F1040C-8E11-430A-A9FC-4EAB50106E90}"/>
              </a:ext>
            </a:extLst>
          </p:cNvPr>
          <p:cNvSpPr>
            <a:spLocks noGrp="1"/>
          </p:cNvSpPr>
          <p:nvPr>
            <p:ph type="body" idx="1"/>
          </p:nvPr>
        </p:nvSpPr>
        <p:spPr/>
        <p:txBody>
          <a:bodyPr>
            <a:normAutofit/>
          </a:bodyPr>
          <a:lstStyle/>
          <a:p>
            <a:endParaRPr lang="nl-NL" dirty="0">
              <a:latin typeface="+mj-lt"/>
            </a:endParaRPr>
          </a:p>
        </p:txBody>
      </p:sp>
      <p:pic>
        <p:nvPicPr>
          <p:cNvPr id="5" name="Afbeelding 4" descr="Afbeelding met tekening&#10;&#10;Automatisch gegenereerde beschrijving">
            <a:extLst>
              <a:ext uri="{FF2B5EF4-FFF2-40B4-BE49-F238E27FC236}">
                <a16:creationId xmlns:a16="http://schemas.microsoft.com/office/drawing/2014/main" id="{EE97335F-5D40-41CF-B6C3-F4BEBE154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255" y="679261"/>
            <a:ext cx="6096000" cy="886203"/>
          </a:xfrm>
          <a:prstGeom prst="rect">
            <a:avLst/>
          </a:prstGeom>
        </p:spPr>
      </p:pic>
    </p:spTree>
    <p:extLst>
      <p:ext uri="{BB962C8B-B14F-4D97-AF65-F5344CB8AC3E}">
        <p14:creationId xmlns:p14="http://schemas.microsoft.com/office/powerpoint/2010/main" val="11828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A3CFFBD2-DB9C-E74F-A33C-C7C7564CDA1C}"/>
              </a:ext>
            </a:extLst>
          </p:cNvPr>
          <p:cNvGraphicFramePr>
            <a:graphicFrameLocks noGrp="1"/>
          </p:cNvGraphicFramePr>
          <p:nvPr>
            <p:ph idx="1"/>
            <p:extLst>
              <p:ext uri="{D42A27DB-BD31-4B8C-83A1-F6EECF244321}">
                <p14:modId xmlns:p14="http://schemas.microsoft.com/office/powerpoint/2010/main" val="4175975913"/>
              </p:ext>
            </p:extLst>
          </p:nvPr>
        </p:nvGraphicFramePr>
        <p:xfrm>
          <a:off x="817418" y="401782"/>
          <a:ext cx="10861964"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57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F1E6133B-F53E-8848-AC3C-930F7616D269}"/>
              </a:ext>
            </a:extLst>
          </p:cNvPr>
          <p:cNvGraphicFramePr>
            <a:graphicFrameLocks noGrp="1"/>
          </p:cNvGraphicFramePr>
          <p:nvPr>
            <p:ph idx="1"/>
            <p:extLst>
              <p:ext uri="{D42A27DB-BD31-4B8C-83A1-F6EECF244321}">
                <p14:modId xmlns:p14="http://schemas.microsoft.com/office/powerpoint/2010/main" val="235953292"/>
              </p:ext>
            </p:extLst>
          </p:nvPr>
        </p:nvGraphicFramePr>
        <p:xfrm>
          <a:off x="705355" y="876368"/>
          <a:ext cx="10738500" cy="510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9373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424A8647D884595D968A1DC614E90" ma:contentTypeVersion="11" ma:contentTypeDescription="Een nieuw document maken." ma:contentTypeScope="" ma:versionID="561e3c91c473b37d900ff8faa2b84de5">
  <xsd:schema xmlns:xsd="http://www.w3.org/2001/XMLSchema" xmlns:xs="http://www.w3.org/2001/XMLSchema" xmlns:p="http://schemas.microsoft.com/office/2006/metadata/properties" xmlns:ns2="bdf8b16f-d27e-407e-83f5-26c719973e54" xmlns:ns3="887ed2fd-f214-4873-9f65-852bc7814a67" targetNamespace="http://schemas.microsoft.com/office/2006/metadata/properties" ma:root="true" ma:fieldsID="3d6672a80e9a226cea9117a3c1f3c06c" ns2:_="" ns3:_="">
    <xsd:import namespace="bdf8b16f-d27e-407e-83f5-26c719973e54"/>
    <xsd:import namespace="887ed2fd-f214-4873-9f65-852bc7814a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16f-d27e-407e-83f5-26c719973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7ed2fd-f214-4873-9f65-852bc7814a67"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8F90EF-FC1D-4280-A70B-8FCF4F8F283A}"/>
</file>

<file path=customXml/itemProps2.xml><?xml version="1.0" encoding="utf-8"?>
<ds:datastoreItem xmlns:ds="http://schemas.openxmlformats.org/officeDocument/2006/customXml" ds:itemID="{B45A9589-0FBA-4905-A8FE-666DE28B8BA7}">
  <ds:schemaRefs>
    <ds:schemaRef ds:uri="http://schemas.microsoft.com/sharepoint/v3/contenttype/forms"/>
  </ds:schemaRefs>
</ds:datastoreItem>
</file>

<file path=customXml/itemProps3.xml><?xml version="1.0" encoding="utf-8"?>
<ds:datastoreItem xmlns:ds="http://schemas.openxmlformats.org/officeDocument/2006/customXml" ds:itemID="{5E311FC0-1018-4129-B697-FCD067E74366}">
  <ds:schemaRefs>
    <ds:schemaRef ds:uri="bdf8b16f-d27e-407e-83f5-26c719973e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114</TotalTime>
  <Words>1361</Words>
  <Application>Microsoft Office PowerPoint</Application>
  <PresentationFormat>Breedbeeld</PresentationFormat>
  <Paragraphs>201</Paragraphs>
  <Slides>24</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Calibri Light</vt:lpstr>
      <vt:lpstr>Segoe UI</vt:lpstr>
      <vt:lpstr>Wingdings</vt:lpstr>
      <vt:lpstr>Kantoorthema</vt:lpstr>
      <vt:lpstr>Leerbijeenkomst 12-10</vt:lpstr>
      <vt:lpstr>Programma vanmiddag</vt:lpstr>
      <vt:lpstr>Even bijpraten....</vt:lpstr>
      <vt:lpstr>Het project</vt:lpstr>
      <vt:lpstr>Het profiel</vt:lpstr>
      <vt:lpstr>Het profiel van de leerteambegeleider</vt:lpstr>
      <vt:lpstr>Het vraagstuk</vt:lpstr>
      <vt:lpstr>PowerPoint-presentatie</vt:lpstr>
      <vt:lpstr>PowerPoint-presentatie</vt:lpstr>
      <vt:lpstr> Wat is een vraagstuk?</vt:lpstr>
      <vt:lpstr>PowerPoint-presentatie</vt:lpstr>
      <vt:lpstr>Praktijkinstellingen centraal</vt:lpstr>
      <vt:lpstr>Sterk Vraagstuk</vt:lpstr>
      <vt:lpstr>Sterk vraagstuk</vt:lpstr>
      <vt:lpstr>Sterk vraagstuk</vt:lpstr>
      <vt:lpstr>Sterk vraagstuk</vt:lpstr>
      <vt:lpstr>In- en uitzoomen </vt:lpstr>
      <vt:lpstr>Meerdere  perspectieven</vt:lpstr>
      <vt:lpstr>PowerPoint-presentatie</vt:lpstr>
      <vt:lpstr>PowerPoint-presentatie</vt:lpstr>
      <vt:lpstr>PowerPoint-presentatie</vt:lpstr>
      <vt:lpstr>Pauze </vt:lpstr>
      <vt:lpstr>De leercyclus</vt:lpstr>
      <vt:lpstr>Afsluiten </vt:lpstr>
    </vt:vector>
  </TitlesOfParts>
  <Company>Deltion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Leerbijeenkomst 5-10</dc:title>
  <dc:creator>Ellen Varenbrink - Meijer</dc:creator>
  <cp:lastModifiedBy>Emely van der Werff</cp:lastModifiedBy>
  <cp:revision>2</cp:revision>
  <dcterms:created xsi:type="dcterms:W3CDTF">2020-09-22T11:48:50Z</dcterms:created>
  <dcterms:modified xsi:type="dcterms:W3CDTF">2021-10-05T09:11:51Z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0x010100488424A8647D884595D968A1DC614E90</vt:lpwstr>
  </property>
</Properties>
</file>