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58" r:id="rId5"/>
    <p:sldId id="259" r:id="rId6"/>
    <p:sldId id="266" r:id="rId7"/>
    <p:sldId id="267" r:id="rId8"/>
    <p:sldId id="271" r:id="rId9"/>
    <p:sldId id="265" r:id="rId10"/>
    <p:sldId id="264" r:id="rId11"/>
    <p:sldId id="269" r:id="rId12"/>
    <p:sldId id="270"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F3D7"/>
    <a:srgbClr val="008ED0"/>
    <a:srgbClr val="28367B"/>
    <a:srgbClr val="E5005B"/>
    <a:srgbClr val="FDC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3697B1-B1E3-43D6-B5EB-9B58163AC299}" v="73" dt="2024-01-15T13:31:18.7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2308" autoAdjust="0"/>
  </p:normalViewPr>
  <p:slideViewPr>
    <p:cSldViewPr snapToGrid="0">
      <p:cViewPr varScale="1">
        <p:scale>
          <a:sx n="26" d="100"/>
          <a:sy n="26" d="100"/>
        </p:scale>
        <p:origin x="2192"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gela Tibben" userId="d0af74ab-7183-4932-ab00-2437532eab8d" providerId="ADAL" clId="{0D3697B1-B1E3-43D6-B5EB-9B58163AC299}"/>
    <pc:docChg chg="undo custSel addSld delSld modSld sldOrd">
      <pc:chgData name="Angela Tibben" userId="d0af74ab-7183-4932-ab00-2437532eab8d" providerId="ADAL" clId="{0D3697B1-B1E3-43D6-B5EB-9B58163AC299}" dt="2024-01-15T13:35:06.582" v="4726" actId="20577"/>
      <pc:docMkLst>
        <pc:docMk/>
      </pc:docMkLst>
      <pc:sldChg chg="addSp delSp modSp mod modNotesTx">
        <pc:chgData name="Angela Tibben" userId="d0af74ab-7183-4932-ab00-2437532eab8d" providerId="ADAL" clId="{0D3697B1-B1E3-43D6-B5EB-9B58163AC299}" dt="2024-01-15T13:32:26.385" v="4539" actId="20577"/>
        <pc:sldMkLst>
          <pc:docMk/>
          <pc:sldMk cId="1116835833" sldId="258"/>
        </pc:sldMkLst>
        <pc:spChg chg="mod">
          <ac:chgData name="Angela Tibben" userId="d0af74ab-7183-4932-ab00-2437532eab8d" providerId="ADAL" clId="{0D3697B1-B1E3-43D6-B5EB-9B58163AC299}" dt="2024-01-15T13:32:26.385" v="4539" actId="20577"/>
          <ac:spMkLst>
            <pc:docMk/>
            <pc:sldMk cId="1116835833" sldId="258"/>
            <ac:spMk id="2" creationId="{A20EEEBB-6959-6946-BB95-80F5726F495A}"/>
          </ac:spMkLst>
        </pc:spChg>
        <pc:spChg chg="mod">
          <ac:chgData name="Angela Tibben" userId="d0af74ab-7183-4932-ab00-2437532eab8d" providerId="ADAL" clId="{0D3697B1-B1E3-43D6-B5EB-9B58163AC299}" dt="2024-01-10T14:57:29.677" v="4092" actId="20577"/>
          <ac:spMkLst>
            <pc:docMk/>
            <pc:sldMk cId="1116835833" sldId="258"/>
            <ac:spMk id="3" creationId="{1719ACC3-D6FC-184A-A048-D833ED18BDFD}"/>
          </ac:spMkLst>
        </pc:spChg>
        <pc:spChg chg="mod">
          <ac:chgData name="Angela Tibben" userId="d0af74ab-7183-4932-ab00-2437532eab8d" providerId="ADAL" clId="{0D3697B1-B1E3-43D6-B5EB-9B58163AC299}" dt="2024-01-10T08:53:57.362" v="136" actId="20577"/>
          <ac:spMkLst>
            <pc:docMk/>
            <pc:sldMk cId="1116835833" sldId="258"/>
            <ac:spMk id="4" creationId="{14A799DF-0EA9-9547-9EF3-C826015461E9}"/>
          </ac:spMkLst>
        </pc:spChg>
        <pc:picChg chg="add mod">
          <ac:chgData name="Angela Tibben" userId="d0af74ab-7183-4932-ab00-2437532eab8d" providerId="ADAL" clId="{0D3697B1-B1E3-43D6-B5EB-9B58163AC299}" dt="2024-01-10T12:28:52.134" v="3526" actId="1076"/>
          <ac:picMkLst>
            <pc:docMk/>
            <pc:sldMk cId="1116835833" sldId="258"/>
            <ac:picMk id="6" creationId="{8EAD65F2-3C88-74FA-34EA-C02CAB64D4F2}"/>
          </ac:picMkLst>
        </pc:picChg>
        <pc:picChg chg="del">
          <ac:chgData name="Angela Tibben" userId="d0af74ab-7183-4932-ab00-2437532eab8d" providerId="ADAL" clId="{0D3697B1-B1E3-43D6-B5EB-9B58163AC299}" dt="2024-01-09T07:16:11.170" v="15" actId="478"/>
          <ac:picMkLst>
            <pc:docMk/>
            <pc:sldMk cId="1116835833" sldId="258"/>
            <ac:picMk id="1026" creationId="{549495D1-EF8F-B828-0809-53D42C7E3E82}"/>
          </ac:picMkLst>
        </pc:picChg>
      </pc:sldChg>
      <pc:sldChg chg="delSp modSp mod modNotesTx">
        <pc:chgData name="Angela Tibben" userId="d0af74ab-7183-4932-ab00-2437532eab8d" providerId="ADAL" clId="{0D3697B1-B1E3-43D6-B5EB-9B58163AC299}" dt="2024-01-15T13:30:20.186" v="4498" actId="790"/>
        <pc:sldMkLst>
          <pc:docMk/>
          <pc:sldMk cId="4193914131" sldId="259"/>
        </pc:sldMkLst>
        <pc:spChg chg="mod">
          <ac:chgData name="Angela Tibben" userId="d0af74ab-7183-4932-ab00-2437532eab8d" providerId="ADAL" clId="{0D3697B1-B1E3-43D6-B5EB-9B58163AC299}" dt="2024-01-15T13:30:20.186" v="4498" actId="790"/>
          <ac:spMkLst>
            <pc:docMk/>
            <pc:sldMk cId="4193914131" sldId="259"/>
            <ac:spMk id="3" creationId="{1719ACC3-D6FC-184A-A048-D833ED18BDFD}"/>
          </ac:spMkLst>
        </pc:spChg>
        <pc:picChg chg="del mod">
          <ac:chgData name="Angela Tibben" userId="d0af74ab-7183-4932-ab00-2437532eab8d" providerId="ADAL" clId="{0D3697B1-B1E3-43D6-B5EB-9B58163AC299}" dt="2024-01-09T07:19:19.233" v="103" actId="478"/>
          <ac:picMkLst>
            <pc:docMk/>
            <pc:sldMk cId="4193914131" sldId="259"/>
            <ac:picMk id="4" creationId="{1709480B-7882-49AE-88B4-6E99CC461821}"/>
          </ac:picMkLst>
        </pc:picChg>
      </pc:sldChg>
      <pc:sldChg chg="modSp mod ord modNotesTx">
        <pc:chgData name="Angela Tibben" userId="d0af74ab-7183-4932-ab00-2437532eab8d" providerId="ADAL" clId="{0D3697B1-B1E3-43D6-B5EB-9B58163AC299}" dt="2024-01-15T13:31:56.483" v="4524" actId="20577"/>
        <pc:sldMkLst>
          <pc:docMk/>
          <pc:sldMk cId="1762384394" sldId="264"/>
        </pc:sldMkLst>
        <pc:spChg chg="mod">
          <ac:chgData name="Angela Tibben" userId="d0af74ab-7183-4932-ab00-2437532eab8d" providerId="ADAL" clId="{0D3697B1-B1E3-43D6-B5EB-9B58163AC299}" dt="2024-01-15T13:31:56.483" v="4524" actId="20577"/>
          <ac:spMkLst>
            <pc:docMk/>
            <pc:sldMk cId="1762384394" sldId="264"/>
            <ac:spMk id="3" creationId="{1719ACC3-D6FC-184A-A048-D833ED18BDFD}"/>
          </ac:spMkLst>
        </pc:spChg>
      </pc:sldChg>
      <pc:sldChg chg="addSp delSp modSp mod ord modNotesTx">
        <pc:chgData name="Angela Tibben" userId="d0af74ab-7183-4932-ab00-2437532eab8d" providerId="ADAL" clId="{0D3697B1-B1E3-43D6-B5EB-9B58163AC299}" dt="2024-01-15T13:30:58.284" v="4500" actId="20577"/>
        <pc:sldMkLst>
          <pc:docMk/>
          <pc:sldMk cId="2159180822" sldId="265"/>
        </pc:sldMkLst>
        <pc:spChg chg="mod ord">
          <ac:chgData name="Angela Tibben" userId="d0af74ab-7183-4932-ab00-2437532eab8d" providerId="ADAL" clId="{0D3697B1-B1E3-43D6-B5EB-9B58163AC299}" dt="2024-01-10T15:19:07.880" v="4341" actId="20577"/>
          <ac:spMkLst>
            <pc:docMk/>
            <pc:sldMk cId="2159180822" sldId="265"/>
            <ac:spMk id="2" creationId="{A20EEEBB-6959-6946-BB95-80F5726F495A}"/>
          </ac:spMkLst>
        </pc:spChg>
        <pc:spChg chg="mod ord">
          <ac:chgData name="Angela Tibben" userId="d0af74ab-7183-4932-ab00-2437532eab8d" providerId="ADAL" clId="{0D3697B1-B1E3-43D6-B5EB-9B58163AC299}" dt="2024-01-10T15:13:34.753" v="4210" actId="20577"/>
          <ac:spMkLst>
            <pc:docMk/>
            <pc:sldMk cId="2159180822" sldId="265"/>
            <ac:spMk id="3" creationId="{1719ACC3-D6FC-184A-A048-D833ED18BDFD}"/>
          </ac:spMkLst>
        </pc:spChg>
        <pc:picChg chg="ord">
          <ac:chgData name="Angela Tibben" userId="d0af74ab-7183-4932-ab00-2437532eab8d" providerId="ADAL" clId="{0D3697B1-B1E3-43D6-B5EB-9B58163AC299}" dt="2024-01-10T11:24:20.876" v="3446" actId="166"/>
          <ac:picMkLst>
            <pc:docMk/>
            <pc:sldMk cId="2159180822" sldId="265"/>
            <ac:picMk id="5" creationId="{E1803DFE-2C27-A54E-8AA6-BDB89044EC08}"/>
          </ac:picMkLst>
        </pc:picChg>
        <pc:picChg chg="add del mod">
          <ac:chgData name="Angela Tibben" userId="d0af74ab-7183-4932-ab00-2437532eab8d" providerId="ADAL" clId="{0D3697B1-B1E3-43D6-B5EB-9B58163AC299}" dt="2024-01-10T11:22:57.067" v="3438" actId="478"/>
          <ac:picMkLst>
            <pc:docMk/>
            <pc:sldMk cId="2159180822" sldId="265"/>
            <ac:picMk id="2050" creationId="{62C06F63-38D7-553E-73DF-8B19B4E3DADB}"/>
          </ac:picMkLst>
        </pc:picChg>
        <pc:picChg chg="add del mod">
          <ac:chgData name="Angela Tibben" userId="d0af74ab-7183-4932-ab00-2437532eab8d" providerId="ADAL" clId="{0D3697B1-B1E3-43D6-B5EB-9B58163AC299}" dt="2024-01-10T11:22:56.354" v="3437" actId="478"/>
          <ac:picMkLst>
            <pc:docMk/>
            <pc:sldMk cId="2159180822" sldId="265"/>
            <ac:picMk id="2052" creationId="{5A50CA39-D260-6E64-6528-1E60C86C7C9D}"/>
          </ac:picMkLst>
        </pc:picChg>
        <pc:picChg chg="add mod">
          <ac:chgData name="Angela Tibben" userId="d0af74ab-7183-4932-ab00-2437532eab8d" providerId="ADAL" clId="{0D3697B1-B1E3-43D6-B5EB-9B58163AC299}" dt="2024-01-10T11:24:27.952" v="3447" actId="1076"/>
          <ac:picMkLst>
            <pc:docMk/>
            <pc:sldMk cId="2159180822" sldId="265"/>
            <ac:picMk id="2054" creationId="{0B7B701B-A64C-9021-459E-8DEA0594EFB8}"/>
          </ac:picMkLst>
        </pc:picChg>
        <pc:picChg chg="add mod">
          <ac:chgData name="Angela Tibben" userId="d0af74ab-7183-4932-ab00-2437532eab8d" providerId="ADAL" clId="{0D3697B1-B1E3-43D6-B5EB-9B58163AC299}" dt="2024-01-10T11:26:06.631" v="3472" actId="1076"/>
          <ac:picMkLst>
            <pc:docMk/>
            <pc:sldMk cId="2159180822" sldId="265"/>
            <ac:picMk id="2056" creationId="{082DD0E1-7BBA-7FB2-2679-587D1DDB1F18}"/>
          </ac:picMkLst>
        </pc:picChg>
        <pc:picChg chg="add del mod">
          <ac:chgData name="Angela Tibben" userId="d0af74ab-7183-4932-ab00-2437532eab8d" providerId="ADAL" clId="{0D3697B1-B1E3-43D6-B5EB-9B58163AC299}" dt="2024-01-10T11:25:49.322" v="3467"/>
          <ac:picMkLst>
            <pc:docMk/>
            <pc:sldMk cId="2159180822" sldId="265"/>
            <ac:picMk id="2058" creationId="{8F339286-B3D7-DC75-48F7-0D7572E33E14}"/>
          </ac:picMkLst>
        </pc:picChg>
        <pc:picChg chg="add mod">
          <ac:chgData name="Angela Tibben" userId="d0af74ab-7183-4932-ab00-2437532eab8d" providerId="ADAL" clId="{0D3697B1-B1E3-43D6-B5EB-9B58163AC299}" dt="2024-01-10T11:26:24.863" v="3478" actId="1076"/>
          <ac:picMkLst>
            <pc:docMk/>
            <pc:sldMk cId="2159180822" sldId="265"/>
            <ac:picMk id="2060" creationId="{4FF092BA-3BD4-B26F-BB1A-1A7256573E1C}"/>
          </ac:picMkLst>
        </pc:picChg>
        <pc:picChg chg="add mod">
          <ac:chgData name="Angela Tibben" userId="d0af74ab-7183-4932-ab00-2437532eab8d" providerId="ADAL" clId="{0D3697B1-B1E3-43D6-B5EB-9B58163AC299}" dt="2024-01-10T11:27:51.762" v="3486" actId="1076"/>
          <ac:picMkLst>
            <pc:docMk/>
            <pc:sldMk cId="2159180822" sldId="265"/>
            <ac:picMk id="2062" creationId="{4882B7FA-D4DE-4852-B071-50D00C49B24D}"/>
          </ac:picMkLst>
        </pc:picChg>
      </pc:sldChg>
      <pc:sldChg chg="addSp modSp mod ord modNotesTx">
        <pc:chgData name="Angela Tibben" userId="d0af74ab-7183-4932-ab00-2437532eab8d" providerId="ADAL" clId="{0D3697B1-B1E3-43D6-B5EB-9B58163AC299}" dt="2024-01-10T15:12:45.689" v="4201" actId="20577"/>
        <pc:sldMkLst>
          <pc:docMk/>
          <pc:sldMk cId="1667155053" sldId="266"/>
        </pc:sldMkLst>
        <pc:spChg chg="mod">
          <ac:chgData name="Angela Tibben" userId="d0af74ab-7183-4932-ab00-2437532eab8d" providerId="ADAL" clId="{0D3697B1-B1E3-43D6-B5EB-9B58163AC299}" dt="2024-01-10T10:14:32.114" v="2013" actId="20577"/>
          <ac:spMkLst>
            <pc:docMk/>
            <pc:sldMk cId="1667155053" sldId="266"/>
            <ac:spMk id="2" creationId="{A20EEEBB-6959-6946-BB95-80F5726F495A}"/>
          </ac:spMkLst>
        </pc:spChg>
        <pc:spChg chg="mod">
          <ac:chgData name="Angela Tibben" userId="d0af74ab-7183-4932-ab00-2437532eab8d" providerId="ADAL" clId="{0D3697B1-B1E3-43D6-B5EB-9B58163AC299}" dt="2024-01-10T10:17:25.114" v="2080" actId="1076"/>
          <ac:spMkLst>
            <pc:docMk/>
            <pc:sldMk cId="1667155053" sldId="266"/>
            <ac:spMk id="3" creationId="{1719ACC3-D6FC-184A-A048-D833ED18BDFD}"/>
          </ac:spMkLst>
        </pc:spChg>
        <pc:picChg chg="add mod">
          <ac:chgData name="Angela Tibben" userId="d0af74ab-7183-4932-ab00-2437532eab8d" providerId="ADAL" clId="{0D3697B1-B1E3-43D6-B5EB-9B58163AC299}" dt="2024-01-10T10:17:27.293" v="2081" actId="1076"/>
          <ac:picMkLst>
            <pc:docMk/>
            <pc:sldMk cId="1667155053" sldId="266"/>
            <ac:picMk id="1026" creationId="{725B4B99-4E90-722E-B490-C289BC07FEB3}"/>
          </ac:picMkLst>
        </pc:picChg>
      </pc:sldChg>
      <pc:sldChg chg="addSp modSp mod modNotesTx">
        <pc:chgData name="Angela Tibben" userId="d0af74ab-7183-4932-ab00-2437532eab8d" providerId="ADAL" clId="{0D3697B1-B1E3-43D6-B5EB-9B58163AC299}" dt="2024-01-15T13:34:08.324" v="4718" actId="20577"/>
        <pc:sldMkLst>
          <pc:docMk/>
          <pc:sldMk cId="1838291319" sldId="267"/>
        </pc:sldMkLst>
        <pc:spChg chg="mod">
          <ac:chgData name="Angela Tibben" userId="d0af74ab-7183-4932-ab00-2437532eab8d" providerId="ADAL" clId="{0D3697B1-B1E3-43D6-B5EB-9B58163AC299}" dt="2024-01-10T10:07:13.468" v="455" actId="20577"/>
          <ac:spMkLst>
            <pc:docMk/>
            <pc:sldMk cId="1838291319" sldId="267"/>
            <ac:spMk id="2" creationId="{A20EEEBB-6959-6946-BB95-80F5726F495A}"/>
          </ac:spMkLst>
        </pc:spChg>
        <pc:spChg chg="add mod">
          <ac:chgData name="Angela Tibben" userId="d0af74ab-7183-4932-ab00-2437532eab8d" providerId="ADAL" clId="{0D3697B1-B1E3-43D6-B5EB-9B58163AC299}" dt="2024-01-10T10:09:18.163" v="768" actId="2710"/>
          <ac:spMkLst>
            <pc:docMk/>
            <pc:sldMk cId="1838291319" sldId="267"/>
            <ac:spMk id="3" creationId="{78F57BBF-9BA8-A171-C6CE-3AE0DE1CF626}"/>
          </ac:spMkLst>
        </pc:spChg>
      </pc:sldChg>
      <pc:sldChg chg="del">
        <pc:chgData name="Angela Tibben" userId="d0af74ab-7183-4932-ab00-2437532eab8d" providerId="ADAL" clId="{0D3697B1-B1E3-43D6-B5EB-9B58163AC299}" dt="2024-01-09T07:18:40.201" v="91" actId="2696"/>
        <pc:sldMkLst>
          <pc:docMk/>
          <pc:sldMk cId="443707406" sldId="268"/>
        </pc:sldMkLst>
      </pc:sldChg>
      <pc:sldChg chg="new del">
        <pc:chgData name="Angela Tibben" userId="d0af74ab-7183-4932-ab00-2437532eab8d" providerId="ADAL" clId="{0D3697B1-B1E3-43D6-B5EB-9B58163AC299}" dt="2024-01-10T11:16:53.141" v="3347" actId="2696"/>
        <pc:sldMkLst>
          <pc:docMk/>
          <pc:sldMk cId="2661357974" sldId="268"/>
        </pc:sldMkLst>
      </pc:sldChg>
      <pc:sldChg chg="addSp delSp modSp add mod modNotesTx">
        <pc:chgData name="Angela Tibben" userId="d0af74ab-7183-4932-ab00-2437532eab8d" providerId="ADAL" clId="{0D3697B1-B1E3-43D6-B5EB-9B58163AC299}" dt="2024-01-10T15:01:11.246" v="4152" actId="255"/>
        <pc:sldMkLst>
          <pc:docMk/>
          <pc:sldMk cId="4101613023" sldId="269"/>
        </pc:sldMkLst>
        <pc:spChg chg="mod ord">
          <ac:chgData name="Angela Tibben" userId="d0af74ab-7183-4932-ab00-2437532eab8d" providerId="ADAL" clId="{0D3697B1-B1E3-43D6-B5EB-9B58163AC299}" dt="2024-01-10T12:34:23.994" v="3658" actId="167"/>
          <ac:spMkLst>
            <pc:docMk/>
            <pc:sldMk cId="4101613023" sldId="269"/>
            <ac:spMk id="2" creationId="{A20EEEBB-6959-6946-BB95-80F5726F495A}"/>
          </ac:spMkLst>
        </pc:spChg>
        <pc:spChg chg="mod">
          <ac:chgData name="Angela Tibben" userId="d0af74ab-7183-4932-ab00-2437532eab8d" providerId="ADAL" clId="{0D3697B1-B1E3-43D6-B5EB-9B58163AC299}" dt="2024-01-10T15:01:11.246" v="4152" actId="255"/>
          <ac:spMkLst>
            <pc:docMk/>
            <pc:sldMk cId="4101613023" sldId="269"/>
            <ac:spMk id="3" creationId="{1719ACC3-D6FC-184A-A048-D833ED18BDFD}"/>
          </ac:spMkLst>
        </pc:spChg>
        <pc:picChg chg="add del">
          <ac:chgData name="Angela Tibben" userId="d0af74ab-7183-4932-ab00-2437532eab8d" providerId="ADAL" clId="{0D3697B1-B1E3-43D6-B5EB-9B58163AC299}" dt="2024-01-10T12:34:01.030" v="3654" actId="478"/>
          <ac:picMkLst>
            <pc:docMk/>
            <pc:sldMk cId="4101613023" sldId="269"/>
            <ac:picMk id="1026" creationId="{E2CD4B3E-C1FA-9E0B-E67A-572B2844EC6A}"/>
          </ac:picMkLst>
        </pc:picChg>
        <pc:picChg chg="add mod">
          <ac:chgData name="Angela Tibben" userId="d0af74ab-7183-4932-ab00-2437532eab8d" providerId="ADAL" clId="{0D3697B1-B1E3-43D6-B5EB-9B58163AC299}" dt="2024-01-10T12:34:15.273" v="3657" actId="167"/>
          <ac:picMkLst>
            <pc:docMk/>
            <pc:sldMk cId="4101613023" sldId="269"/>
            <ac:picMk id="1028" creationId="{E5C3A124-6B7A-C8F5-8D23-1421AAF6BC10}"/>
          </ac:picMkLst>
        </pc:picChg>
      </pc:sldChg>
      <pc:sldChg chg="new del">
        <pc:chgData name="Angela Tibben" userId="d0af74ab-7183-4932-ab00-2437532eab8d" providerId="ADAL" clId="{0D3697B1-B1E3-43D6-B5EB-9B58163AC299}" dt="2024-01-10T11:16:49.015" v="3346" actId="2696"/>
        <pc:sldMkLst>
          <pc:docMk/>
          <pc:sldMk cId="515649773" sldId="270"/>
        </pc:sldMkLst>
      </pc:sldChg>
      <pc:sldChg chg="add modNotesTx">
        <pc:chgData name="Angela Tibben" userId="d0af74ab-7183-4932-ab00-2437532eab8d" providerId="ADAL" clId="{0D3697B1-B1E3-43D6-B5EB-9B58163AC299}" dt="2024-01-15T13:35:06.582" v="4726" actId="20577"/>
        <pc:sldMkLst>
          <pc:docMk/>
          <pc:sldMk cId="1923724389" sldId="270"/>
        </pc:sldMkLst>
      </pc:sldChg>
      <pc:sldChg chg="modSp add mod ord modNotesTx">
        <pc:chgData name="Angela Tibben" userId="d0af74ab-7183-4932-ab00-2437532eab8d" providerId="ADAL" clId="{0D3697B1-B1E3-43D6-B5EB-9B58163AC299}" dt="2024-01-10T15:11:54.848" v="4176" actId="20577"/>
        <pc:sldMkLst>
          <pc:docMk/>
          <pc:sldMk cId="2794507785" sldId="271"/>
        </pc:sldMkLst>
        <pc:spChg chg="mod">
          <ac:chgData name="Angela Tibben" userId="d0af74ab-7183-4932-ab00-2437532eab8d" providerId="ADAL" clId="{0D3697B1-B1E3-43D6-B5EB-9B58163AC299}" dt="2024-01-10T13:17:51.809" v="4029" actId="20577"/>
          <ac:spMkLst>
            <pc:docMk/>
            <pc:sldMk cId="2794507785" sldId="271"/>
            <ac:spMk id="2" creationId="{A20EEEBB-6959-6946-BB95-80F5726F495A}"/>
          </ac:spMkLst>
        </pc:spChg>
        <pc:spChg chg="mod">
          <ac:chgData name="Angela Tibben" userId="d0af74ab-7183-4932-ab00-2437532eab8d" providerId="ADAL" clId="{0D3697B1-B1E3-43D6-B5EB-9B58163AC299}" dt="2024-01-10T13:16:22.102" v="3923" actId="20577"/>
          <ac:spMkLst>
            <pc:docMk/>
            <pc:sldMk cId="2794507785" sldId="271"/>
            <ac:spMk id="3" creationId="{1719ACC3-D6FC-184A-A048-D833ED18BDFD}"/>
          </ac:spMkLst>
        </pc:spChg>
      </pc:sldChg>
      <pc:sldChg chg="new del ord">
        <pc:chgData name="Angela Tibben" userId="d0af74ab-7183-4932-ab00-2437532eab8d" providerId="ADAL" clId="{0D3697B1-B1E3-43D6-B5EB-9B58163AC299}" dt="2024-01-10T13:19:03.662" v="4091" actId="2696"/>
        <pc:sldMkLst>
          <pc:docMk/>
          <pc:sldMk cId="1738774416" sldId="2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BFFECC-00A2-4E80-A4E4-B3FC53B9FB41}" type="datetimeFigureOut">
              <a:rPr lang="nl-NL" smtClean="0"/>
              <a:t>15-1-2024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2192B0-7A9E-4ADA-A812-D992E0155197}" type="slidenum">
              <a:rPr lang="nl-NL" smtClean="0"/>
              <a:t>‹nr.›</a:t>
            </a:fld>
            <a:endParaRPr lang="nl-NL"/>
          </a:p>
        </p:txBody>
      </p:sp>
    </p:spTree>
    <p:extLst>
      <p:ext uri="{BB962C8B-B14F-4D97-AF65-F5344CB8AC3E}">
        <p14:creationId xmlns:p14="http://schemas.microsoft.com/office/powerpoint/2010/main" val="4157100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angela</a:t>
            </a:r>
            <a:endParaRPr lang="nl-NL" dirty="0"/>
          </a:p>
          <a:p>
            <a:endParaRPr lang="nl-NL" dirty="0"/>
          </a:p>
          <a:p>
            <a:endParaRPr lang="nl-NL" dirty="0"/>
          </a:p>
          <a:p>
            <a:r>
              <a:rPr lang="nl-NL" dirty="0"/>
              <a:t>Namenlijstje</a:t>
            </a:r>
          </a:p>
        </p:txBody>
      </p:sp>
      <p:sp>
        <p:nvSpPr>
          <p:cNvPr id="4" name="Tijdelijke aanduiding voor dianummer 3"/>
          <p:cNvSpPr>
            <a:spLocks noGrp="1"/>
          </p:cNvSpPr>
          <p:nvPr>
            <p:ph type="sldNum" sz="quarter" idx="5"/>
          </p:nvPr>
        </p:nvSpPr>
        <p:spPr/>
        <p:txBody>
          <a:bodyPr/>
          <a:lstStyle/>
          <a:p>
            <a:fld id="{D72192B0-7A9E-4ADA-A812-D992E0155197}" type="slidenum">
              <a:rPr lang="nl-NL" smtClean="0"/>
              <a:t>1</a:t>
            </a:fld>
            <a:endParaRPr lang="nl-NL"/>
          </a:p>
        </p:txBody>
      </p:sp>
    </p:spTree>
    <p:extLst>
      <p:ext uri="{BB962C8B-B14F-4D97-AF65-F5344CB8AC3E}">
        <p14:creationId xmlns:p14="http://schemas.microsoft.com/office/powerpoint/2010/main" val="49711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angela</a:t>
            </a:r>
            <a:endParaRPr lang="nl-NL" dirty="0"/>
          </a:p>
          <a:p>
            <a:endParaRPr lang="nl-NL" dirty="0"/>
          </a:p>
          <a:p>
            <a:r>
              <a:rPr lang="nl-NL" dirty="0"/>
              <a:t>Hoe is het met iedereen? Contact maken. Hoe verlopen de leerteams en hoe verloopt de begeleiding?  Nog bijzonderheden in de instelling?</a:t>
            </a:r>
          </a:p>
          <a:p>
            <a:r>
              <a:rPr lang="nl-NL" dirty="0"/>
              <a:t>Extra welkom aan Rijssen en Harderwijk? Zij zijn dit jaar gestart.</a:t>
            </a:r>
          </a:p>
        </p:txBody>
      </p:sp>
      <p:sp>
        <p:nvSpPr>
          <p:cNvPr id="4" name="Tijdelijke aanduiding voor dianummer 3"/>
          <p:cNvSpPr>
            <a:spLocks noGrp="1"/>
          </p:cNvSpPr>
          <p:nvPr>
            <p:ph type="sldNum" sz="quarter" idx="5"/>
          </p:nvPr>
        </p:nvSpPr>
        <p:spPr/>
        <p:txBody>
          <a:bodyPr/>
          <a:lstStyle/>
          <a:p>
            <a:fld id="{D72192B0-7A9E-4ADA-A812-D992E0155197}" type="slidenum">
              <a:rPr lang="nl-NL" smtClean="0"/>
              <a:t>2</a:t>
            </a:fld>
            <a:endParaRPr lang="nl-NL"/>
          </a:p>
        </p:txBody>
      </p:sp>
    </p:spTree>
    <p:extLst>
      <p:ext uri="{BB962C8B-B14F-4D97-AF65-F5344CB8AC3E}">
        <p14:creationId xmlns:p14="http://schemas.microsoft.com/office/powerpoint/2010/main" val="1673400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angela</a:t>
            </a:r>
            <a:endParaRPr lang="nl-NL" dirty="0"/>
          </a:p>
          <a:p>
            <a:endParaRPr lang="nl-NL" dirty="0"/>
          </a:p>
          <a:p>
            <a:r>
              <a:rPr lang="nl-NL" dirty="0"/>
              <a:t>Noteren en kijken waar we die beantwoord krijgen: op een flap</a:t>
            </a:r>
          </a:p>
        </p:txBody>
      </p:sp>
      <p:sp>
        <p:nvSpPr>
          <p:cNvPr id="4" name="Tijdelijke aanduiding voor dianummer 3"/>
          <p:cNvSpPr>
            <a:spLocks noGrp="1"/>
          </p:cNvSpPr>
          <p:nvPr>
            <p:ph type="sldNum" sz="quarter" idx="5"/>
          </p:nvPr>
        </p:nvSpPr>
        <p:spPr/>
        <p:txBody>
          <a:bodyPr/>
          <a:lstStyle/>
          <a:p>
            <a:fld id="{D72192B0-7A9E-4ADA-A812-D992E0155197}" type="slidenum">
              <a:rPr lang="nl-NL" smtClean="0"/>
              <a:t>3</a:t>
            </a:fld>
            <a:endParaRPr lang="nl-NL"/>
          </a:p>
        </p:txBody>
      </p:sp>
    </p:spTree>
    <p:extLst>
      <p:ext uri="{BB962C8B-B14F-4D97-AF65-F5344CB8AC3E}">
        <p14:creationId xmlns:p14="http://schemas.microsoft.com/office/powerpoint/2010/main" val="3690270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Het project K&amp;E is bezig met het laatste jaar om IPS te ondersteunen, te stimuleren, erin mee te denken en aan mee te doen. We zijn druk doende om na te denken actie te ondernemen om er voor te zorgen dat IPS ook na dit project op de kaart komt/blijft staan binnen organisaties die zich bezig houden met zorg, opvoeding, onderwijs aan het kind.</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We hebben deze flyer rondgestuurd aan alle organisaties waarmee we te maken hebben.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Iedere maand sturen we een memo rond, waarin we een van deze thema’s nog weer eens belichten en daar aandacht voor vragen.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We doen dat door ons aan te bieden aan iedereen die dat wil, om mee te denken.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We doen dat ook op </a:t>
            </a:r>
            <a:r>
              <a:rPr lang="nl-NL" sz="1800" kern="100" dirty="0" err="1">
                <a:effectLst/>
                <a:latin typeface="Calibri" panose="020F0502020204030204" pitchFamily="34" charset="0"/>
                <a:ea typeface="Calibri" panose="020F0502020204030204" pitchFamily="34" charset="0"/>
                <a:cs typeface="Times New Roman" panose="02020603050405020304" pitchFamily="18" charset="0"/>
              </a:rPr>
              <a:t>meso</a:t>
            </a: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 en macro niveau door in gesprek te zijn, nieuwe aanvragen te doen 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Vandaag willen het met jullie ook met dit thema aan de slag, door vooral het laatste speerpunt aan de orde te laten komen.</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We willen graag in gesprek en ervaringen uitwisselen over hoe we IPS kunnen uitbouwen over de hele organisatie en in welke mate de studentenleerteams kunnen fungeren als aanjagers. We zijn met name benieuwd naar wat werkt, hoe werkt IPS al binnen jullie instelling. Wat doen jullie al en waar zou je verder mee willen?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sp>
        <p:nvSpPr>
          <p:cNvPr id="4" name="Tijdelijke aanduiding voor dianummer 3"/>
          <p:cNvSpPr>
            <a:spLocks noGrp="1"/>
          </p:cNvSpPr>
          <p:nvPr>
            <p:ph type="sldNum" sz="quarter" idx="5"/>
          </p:nvPr>
        </p:nvSpPr>
        <p:spPr/>
        <p:txBody>
          <a:bodyPr/>
          <a:lstStyle/>
          <a:p>
            <a:fld id="{D72192B0-7A9E-4ADA-A812-D992E0155197}" type="slidenum">
              <a:rPr lang="nl-NL" smtClean="0"/>
              <a:t>4</a:t>
            </a:fld>
            <a:endParaRPr lang="nl-NL"/>
          </a:p>
        </p:txBody>
      </p:sp>
    </p:spTree>
    <p:extLst>
      <p:ext uri="{BB962C8B-B14F-4D97-AF65-F5344CB8AC3E}">
        <p14:creationId xmlns:p14="http://schemas.microsoft.com/office/powerpoint/2010/main" val="2199941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a:p>
            <a:r>
              <a:rPr lang="nl-NL" dirty="0"/>
              <a:t>Emma</a:t>
            </a:r>
          </a:p>
          <a:p>
            <a:endParaRPr lang="nl-NL" dirty="0"/>
          </a:p>
          <a:p>
            <a:r>
              <a:rPr lang="nl-NL" dirty="0"/>
              <a:t>Deze set kaarten is ontwikkeld door het Innovatiecluster Kind en Educatie en is bedoeld voor professionals in het werkveld van het domein Kind en Educatie. De kaarten zijn erop gericht om het interprofessioneel samenwerken te ondersteunen. Dialoogkaarten voor het werkveld Deze kaarten zijn ook te gebruiken als aanvulling op de ‘Reflectietool interprofessionele samenwerking’. Deze kaarten zijn het vervolg op de ‘Dialoogkaarten Interprofessioneel werken voor opleidingen’ (2022). </a:t>
            </a:r>
          </a:p>
          <a:p>
            <a:endParaRPr lang="nl-NL" dirty="0"/>
          </a:p>
          <a:p>
            <a:endParaRPr lang="nl-NL" dirty="0"/>
          </a:p>
          <a:p>
            <a:r>
              <a:rPr lang="nl-NL" dirty="0"/>
              <a:t>De kaarten geven je handvatten om samen met collega’s of andere professionals in gesprek te gaan. </a:t>
            </a:r>
          </a:p>
          <a:p>
            <a:r>
              <a:rPr lang="nl-NL" dirty="0"/>
              <a:t>Voor interprofessioneel samenwerken is het belangrijk dat je jezelf kent, dat je weet welke kwaliteiten je hebt en welke verantwoordelijkheden er horen bij jouw beroepsgroep. </a:t>
            </a:r>
          </a:p>
          <a:p>
            <a:r>
              <a:rPr lang="nl-NL" dirty="0"/>
              <a:t>Daarnaast is het essentieel om de ander waarmee je samenwerkt of gaat samenwerken, te leren kennen. </a:t>
            </a:r>
          </a:p>
          <a:p>
            <a:r>
              <a:rPr lang="nl-NL" dirty="0"/>
              <a:t>De meerwaarde van interprofessioneel samenwerken is namelijk dat professionals complementair aan elkaar zijn; oftewel elkaar aanvullen in het werken met kinderen. </a:t>
            </a:r>
          </a:p>
          <a:p>
            <a:endParaRPr lang="nl-NL" dirty="0"/>
          </a:p>
          <a:p>
            <a:endParaRPr lang="nl-NL" dirty="0"/>
          </a:p>
          <a:p>
            <a:r>
              <a:rPr lang="nl-NL" dirty="0"/>
              <a:t>Uitleg</a:t>
            </a:r>
          </a:p>
          <a:p>
            <a:r>
              <a:rPr lang="nl-NL" dirty="0"/>
              <a:t>Doel van tijdens de bijeenkomst: ervaring mee opdoen. Voor ons om uit te proberen.</a:t>
            </a:r>
          </a:p>
          <a:p>
            <a:endParaRPr lang="nl-NL" dirty="0"/>
          </a:p>
          <a:p>
            <a:endParaRPr lang="nl-NL" dirty="0"/>
          </a:p>
        </p:txBody>
      </p:sp>
      <p:sp>
        <p:nvSpPr>
          <p:cNvPr id="4" name="Tijdelijke aanduiding voor dianummer 3"/>
          <p:cNvSpPr>
            <a:spLocks noGrp="1"/>
          </p:cNvSpPr>
          <p:nvPr>
            <p:ph type="sldNum" sz="quarter" idx="5"/>
          </p:nvPr>
        </p:nvSpPr>
        <p:spPr/>
        <p:txBody>
          <a:bodyPr/>
          <a:lstStyle/>
          <a:p>
            <a:fld id="{D72192B0-7A9E-4ADA-A812-D992E0155197}" type="slidenum">
              <a:rPr lang="nl-NL" smtClean="0"/>
              <a:t>5</a:t>
            </a:fld>
            <a:endParaRPr lang="nl-NL"/>
          </a:p>
        </p:txBody>
      </p:sp>
    </p:spTree>
    <p:extLst>
      <p:ext uri="{BB962C8B-B14F-4D97-AF65-F5344CB8AC3E}">
        <p14:creationId xmlns:p14="http://schemas.microsoft.com/office/powerpoint/2010/main" val="3027843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Wat hebben studenten geleerd, wat hebben opleidingen en het werkveld geleerd. Welke stappen hebben we allemaal gezet.</a:t>
            </a:r>
          </a:p>
          <a:p>
            <a:r>
              <a:rPr lang="nl-NL" dirty="0"/>
              <a:t>Vraag aan werkveld om input te leveren: sluit jullie belang vanuit het werkveld aan bij de opdrachten die studenten meekrijgen, met de voorkennis en verwachtingen die zij hebben.</a:t>
            </a:r>
          </a:p>
          <a:p>
            <a:r>
              <a:rPr lang="nl-NL" dirty="0"/>
              <a:t>Waar zouden de opleidingen meer aandacht aan mogen besteden als het gaat om </a:t>
            </a:r>
            <a:r>
              <a:rPr lang="nl-NL" dirty="0" err="1"/>
              <a:t>ips</a:t>
            </a:r>
            <a:r>
              <a:rPr lang="nl-NL" dirty="0"/>
              <a:t>.</a:t>
            </a:r>
          </a:p>
          <a:p>
            <a:endParaRPr lang="nl-NL" dirty="0"/>
          </a:p>
          <a:p>
            <a:r>
              <a:rPr lang="nl-NL" dirty="0"/>
              <a:t>Jullie mogen ook wat van de opleidingen verwachten: </a:t>
            </a:r>
          </a:p>
          <a:p>
            <a:r>
              <a:rPr lang="nl-NL" b="0" i="0" dirty="0">
                <a:solidFill>
                  <a:srgbClr val="212529"/>
                </a:solidFill>
                <a:effectLst/>
                <a:latin typeface="Myriad Pro Bold"/>
              </a:rPr>
              <a:t>Zo is er nu in ontwikkeling : De bouwstenen-box is een document waarin interprofessionele competenties (‘bouwstenen’) zijn uitgewerkt. Opleidingen kunnen het gebruiken om hun eigen interprofessionele curriculum vorm te geven of hun bestaande curriculum te toetsen op de mate waarin al aandacht is voor interprofessionele samenwerking en waar nog aandacht voor zou kunnen zijn. Input van ideeën, uitwisseling, literatuur, materialen die kunnen helpen om IPS binnen de organisatie in te bedden.</a:t>
            </a:r>
          </a:p>
          <a:p>
            <a:endParaRPr lang="nl-NL" b="0" i="0" dirty="0">
              <a:solidFill>
                <a:srgbClr val="212529"/>
              </a:solidFill>
              <a:effectLst/>
              <a:latin typeface="Myriad Pro Bold"/>
            </a:endParaRPr>
          </a:p>
          <a:p>
            <a:r>
              <a:rPr lang="nl-NL" b="0" i="0" dirty="0">
                <a:solidFill>
                  <a:srgbClr val="212529"/>
                </a:solidFill>
                <a:effectLst/>
                <a:latin typeface="Myriad Pro Bold"/>
              </a:rPr>
              <a:t>Inclusief diner</a:t>
            </a:r>
            <a:endParaRPr lang="nl-NL" dirty="0"/>
          </a:p>
        </p:txBody>
      </p:sp>
      <p:sp>
        <p:nvSpPr>
          <p:cNvPr id="4" name="Tijdelijke aanduiding voor dianummer 3"/>
          <p:cNvSpPr>
            <a:spLocks noGrp="1"/>
          </p:cNvSpPr>
          <p:nvPr>
            <p:ph type="sldNum" sz="quarter" idx="5"/>
          </p:nvPr>
        </p:nvSpPr>
        <p:spPr/>
        <p:txBody>
          <a:bodyPr/>
          <a:lstStyle/>
          <a:p>
            <a:fld id="{D72192B0-7A9E-4ADA-A812-D992E0155197}" type="slidenum">
              <a:rPr lang="nl-NL" smtClean="0"/>
              <a:t>6</a:t>
            </a:fld>
            <a:endParaRPr lang="nl-NL"/>
          </a:p>
        </p:txBody>
      </p:sp>
    </p:spTree>
    <p:extLst>
      <p:ext uri="{BB962C8B-B14F-4D97-AF65-F5344CB8AC3E}">
        <p14:creationId xmlns:p14="http://schemas.microsoft.com/office/powerpoint/2010/main" val="2993635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Namenlijstje bijgehouden?</a:t>
            </a:r>
          </a:p>
          <a:p>
            <a:endParaRPr lang="nl-NL" dirty="0"/>
          </a:p>
          <a:p>
            <a:r>
              <a:rPr lang="nl-NL" dirty="0"/>
              <a:t>waaier</a:t>
            </a:r>
          </a:p>
        </p:txBody>
      </p:sp>
      <p:sp>
        <p:nvSpPr>
          <p:cNvPr id="4" name="Tijdelijke aanduiding voor dianummer 3"/>
          <p:cNvSpPr>
            <a:spLocks noGrp="1"/>
          </p:cNvSpPr>
          <p:nvPr>
            <p:ph type="sldNum" sz="quarter" idx="5"/>
          </p:nvPr>
        </p:nvSpPr>
        <p:spPr/>
        <p:txBody>
          <a:bodyPr/>
          <a:lstStyle/>
          <a:p>
            <a:fld id="{D72192B0-7A9E-4ADA-A812-D992E0155197}" type="slidenum">
              <a:rPr lang="nl-NL" smtClean="0"/>
              <a:t>7</a:t>
            </a:fld>
            <a:endParaRPr lang="nl-NL"/>
          </a:p>
        </p:txBody>
      </p:sp>
    </p:spTree>
    <p:extLst>
      <p:ext uri="{BB962C8B-B14F-4D97-AF65-F5344CB8AC3E}">
        <p14:creationId xmlns:p14="http://schemas.microsoft.com/office/powerpoint/2010/main" val="3155896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D72192B0-7A9E-4ADA-A812-D992E0155197}" type="slidenum">
              <a:rPr lang="nl-NL" smtClean="0"/>
              <a:t>8</a:t>
            </a:fld>
            <a:endParaRPr lang="nl-NL"/>
          </a:p>
        </p:txBody>
      </p:sp>
    </p:spTree>
    <p:extLst>
      <p:ext uri="{BB962C8B-B14F-4D97-AF65-F5344CB8AC3E}">
        <p14:creationId xmlns:p14="http://schemas.microsoft.com/office/powerpoint/2010/main" val="41229410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Wat hebben studenten geleerd, wat hebben opleidingen en het werkveld geleerd. Welke stappen hebben we allemaal gezet.</a:t>
            </a:r>
          </a:p>
          <a:p>
            <a:r>
              <a:rPr lang="nl-NL" dirty="0"/>
              <a:t>Vraag aan werkveld om input te leveren: sluit jullie belang vanuit het werkveld aan bij de opdrachten die studenten meekrijgen, met de voorkennis en verwachtingen die zij hebben.</a:t>
            </a:r>
          </a:p>
          <a:p>
            <a:r>
              <a:rPr lang="nl-NL" dirty="0"/>
              <a:t>Waar zouden de opleidingen meer aandacht aan mogen besteden als het gaat om </a:t>
            </a:r>
            <a:r>
              <a:rPr lang="nl-NL" dirty="0" err="1"/>
              <a:t>ips</a:t>
            </a:r>
            <a:r>
              <a:rPr lang="nl-NL" dirty="0"/>
              <a:t>.</a:t>
            </a:r>
          </a:p>
          <a:p>
            <a:endParaRPr lang="nl-NL" dirty="0"/>
          </a:p>
          <a:p>
            <a:r>
              <a:rPr lang="nl-NL" dirty="0"/>
              <a:t>Jullie mogen ook wat van de opleidingen verwachten: </a:t>
            </a:r>
          </a:p>
          <a:p>
            <a:r>
              <a:rPr lang="nl-NL" b="0" i="0" dirty="0">
                <a:solidFill>
                  <a:srgbClr val="212529"/>
                </a:solidFill>
                <a:effectLst/>
                <a:latin typeface="Myriad Pro Bold"/>
              </a:rPr>
              <a:t>Zo is er nu in ontwikkeling : De bouwstenen-box is een document waarin interprofessionele competenties (‘bouwstenen’) zijn uitgewerkt. Opleidingen kunnen het gebruiken om hun eigen interprofessionele curriculum vorm te geven of hun bestaande curriculum te toetsen op de mate waarin al aandacht is voor interprofessionele samenwerking en waar nog aandacht voor zou kunnen zijn. Input van ideeën, uitwisseling, literatuur, materialen die kunnen helpen om IPS binnen de organisatie in te bedden.</a:t>
            </a:r>
          </a:p>
          <a:p>
            <a:endParaRPr lang="nl-NL" b="0" i="0" dirty="0">
              <a:solidFill>
                <a:srgbClr val="212529"/>
              </a:solidFill>
              <a:effectLst/>
              <a:latin typeface="Myriad Pro Bold"/>
            </a:endParaRPr>
          </a:p>
          <a:p>
            <a:r>
              <a:rPr lang="nl-NL" b="0" i="0" dirty="0">
                <a:solidFill>
                  <a:srgbClr val="212529"/>
                </a:solidFill>
                <a:effectLst/>
                <a:latin typeface="Myriad Pro Bold"/>
              </a:rPr>
              <a:t>Inclusief diner</a:t>
            </a:r>
            <a:endParaRPr lang="nl-NL" dirty="0"/>
          </a:p>
        </p:txBody>
      </p:sp>
      <p:sp>
        <p:nvSpPr>
          <p:cNvPr id="4" name="Tijdelijke aanduiding voor dianummer 3"/>
          <p:cNvSpPr>
            <a:spLocks noGrp="1"/>
          </p:cNvSpPr>
          <p:nvPr>
            <p:ph type="sldNum" sz="quarter" idx="5"/>
          </p:nvPr>
        </p:nvSpPr>
        <p:spPr/>
        <p:txBody>
          <a:bodyPr/>
          <a:lstStyle/>
          <a:p>
            <a:fld id="{D72192B0-7A9E-4ADA-A812-D992E0155197}" type="slidenum">
              <a:rPr lang="nl-NL" smtClean="0"/>
              <a:t>9</a:t>
            </a:fld>
            <a:endParaRPr lang="nl-NL"/>
          </a:p>
        </p:txBody>
      </p:sp>
    </p:spTree>
    <p:extLst>
      <p:ext uri="{BB962C8B-B14F-4D97-AF65-F5344CB8AC3E}">
        <p14:creationId xmlns:p14="http://schemas.microsoft.com/office/powerpoint/2010/main" val="3115204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2C2354-14A3-5342-B00B-6C249B4D2082}"/>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5A2B4A3-D7B3-524D-9481-147BD017D3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1182AC5C-7299-A249-8279-2997F762909A}"/>
              </a:ext>
            </a:extLst>
          </p:cNvPr>
          <p:cNvSpPr>
            <a:spLocks noGrp="1"/>
          </p:cNvSpPr>
          <p:nvPr>
            <p:ph type="dt" sz="half" idx="10"/>
          </p:nvPr>
        </p:nvSpPr>
        <p:spPr/>
        <p:txBody>
          <a:bodyPr/>
          <a:lstStyle/>
          <a:p>
            <a:fld id="{CA54D17B-B241-6040-BE60-9CEF1CFCDCA9}" type="datetimeFigureOut">
              <a:rPr lang="nl-NL" smtClean="0"/>
              <a:t>15-1-2024</a:t>
            </a:fld>
            <a:endParaRPr lang="nl-NL"/>
          </a:p>
        </p:txBody>
      </p:sp>
      <p:sp>
        <p:nvSpPr>
          <p:cNvPr id="5" name="Tijdelijke aanduiding voor voettekst 4">
            <a:extLst>
              <a:ext uri="{FF2B5EF4-FFF2-40B4-BE49-F238E27FC236}">
                <a16:creationId xmlns:a16="http://schemas.microsoft.com/office/drawing/2014/main" id="{02FFAD19-DFB6-4549-86C5-09DB13B0C5F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CC6D910-34D7-D649-BC6E-D4AEB19095FB}"/>
              </a:ext>
            </a:extLst>
          </p:cNvPr>
          <p:cNvSpPr>
            <a:spLocks noGrp="1"/>
          </p:cNvSpPr>
          <p:nvPr>
            <p:ph type="sldNum" sz="quarter" idx="12"/>
          </p:nvPr>
        </p:nvSpPr>
        <p:spPr/>
        <p:txBody>
          <a:bodyPr/>
          <a:lstStyle/>
          <a:p>
            <a:fld id="{4FB54F4E-735E-9D44-B1A8-1A80FF71BC8C}" type="slidenum">
              <a:rPr lang="nl-NL" smtClean="0"/>
              <a:t>‹nr.›</a:t>
            </a:fld>
            <a:endParaRPr lang="nl-NL"/>
          </a:p>
        </p:txBody>
      </p:sp>
    </p:spTree>
    <p:extLst>
      <p:ext uri="{BB962C8B-B14F-4D97-AF65-F5344CB8AC3E}">
        <p14:creationId xmlns:p14="http://schemas.microsoft.com/office/powerpoint/2010/main" val="2651120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BD4ED9-F3B4-464A-982E-9C6352481180}"/>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44830EA3-9228-A54F-A37F-DC7E8A6A16AC}"/>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896ED6D-C39D-4443-BA31-66A8DA1E9679}"/>
              </a:ext>
            </a:extLst>
          </p:cNvPr>
          <p:cNvSpPr>
            <a:spLocks noGrp="1"/>
          </p:cNvSpPr>
          <p:nvPr>
            <p:ph type="dt" sz="half" idx="10"/>
          </p:nvPr>
        </p:nvSpPr>
        <p:spPr/>
        <p:txBody>
          <a:bodyPr/>
          <a:lstStyle/>
          <a:p>
            <a:fld id="{CA54D17B-B241-6040-BE60-9CEF1CFCDCA9}" type="datetimeFigureOut">
              <a:rPr lang="nl-NL" smtClean="0"/>
              <a:t>15-1-2024</a:t>
            </a:fld>
            <a:endParaRPr lang="nl-NL"/>
          </a:p>
        </p:txBody>
      </p:sp>
      <p:sp>
        <p:nvSpPr>
          <p:cNvPr id="5" name="Tijdelijke aanduiding voor voettekst 4">
            <a:extLst>
              <a:ext uri="{FF2B5EF4-FFF2-40B4-BE49-F238E27FC236}">
                <a16:creationId xmlns:a16="http://schemas.microsoft.com/office/drawing/2014/main" id="{3FE02C70-7273-5047-A7BE-6349E843F52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938420E-E99A-1C40-9361-34A375AD75BA}"/>
              </a:ext>
            </a:extLst>
          </p:cNvPr>
          <p:cNvSpPr>
            <a:spLocks noGrp="1"/>
          </p:cNvSpPr>
          <p:nvPr>
            <p:ph type="sldNum" sz="quarter" idx="12"/>
          </p:nvPr>
        </p:nvSpPr>
        <p:spPr/>
        <p:txBody>
          <a:bodyPr/>
          <a:lstStyle/>
          <a:p>
            <a:fld id="{4FB54F4E-735E-9D44-B1A8-1A80FF71BC8C}" type="slidenum">
              <a:rPr lang="nl-NL" smtClean="0"/>
              <a:t>‹nr.›</a:t>
            </a:fld>
            <a:endParaRPr lang="nl-NL"/>
          </a:p>
        </p:txBody>
      </p:sp>
    </p:spTree>
    <p:extLst>
      <p:ext uri="{BB962C8B-B14F-4D97-AF65-F5344CB8AC3E}">
        <p14:creationId xmlns:p14="http://schemas.microsoft.com/office/powerpoint/2010/main" val="4025977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FE25500D-6764-8845-B66B-DA49D05493E7}"/>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691E2EB-2029-484A-8267-32580D4FB894}"/>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B6D03FC-DE53-9D4B-B691-DE45237E4E92}"/>
              </a:ext>
            </a:extLst>
          </p:cNvPr>
          <p:cNvSpPr>
            <a:spLocks noGrp="1"/>
          </p:cNvSpPr>
          <p:nvPr>
            <p:ph type="dt" sz="half" idx="10"/>
          </p:nvPr>
        </p:nvSpPr>
        <p:spPr/>
        <p:txBody>
          <a:bodyPr/>
          <a:lstStyle/>
          <a:p>
            <a:fld id="{CA54D17B-B241-6040-BE60-9CEF1CFCDCA9}" type="datetimeFigureOut">
              <a:rPr lang="nl-NL" smtClean="0"/>
              <a:t>15-1-2024</a:t>
            </a:fld>
            <a:endParaRPr lang="nl-NL"/>
          </a:p>
        </p:txBody>
      </p:sp>
      <p:sp>
        <p:nvSpPr>
          <p:cNvPr id="5" name="Tijdelijke aanduiding voor voettekst 4">
            <a:extLst>
              <a:ext uri="{FF2B5EF4-FFF2-40B4-BE49-F238E27FC236}">
                <a16:creationId xmlns:a16="http://schemas.microsoft.com/office/drawing/2014/main" id="{E54F90B9-4938-CB45-BCD7-F66AE801B0F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5EA8604-A175-434B-933C-DD7B72585A8D}"/>
              </a:ext>
            </a:extLst>
          </p:cNvPr>
          <p:cNvSpPr>
            <a:spLocks noGrp="1"/>
          </p:cNvSpPr>
          <p:nvPr>
            <p:ph type="sldNum" sz="quarter" idx="12"/>
          </p:nvPr>
        </p:nvSpPr>
        <p:spPr/>
        <p:txBody>
          <a:bodyPr/>
          <a:lstStyle/>
          <a:p>
            <a:fld id="{4FB54F4E-735E-9D44-B1A8-1A80FF71BC8C}" type="slidenum">
              <a:rPr lang="nl-NL" smtClean="0"/>
              <a:t>‹nr.›</a:t>
            </a:fld>
            <a:endParaRPr lang="nl-NL"/>
          </a:p>
        </p:txBody>
      </p:sp>
    </p:spTree>
    <p:extLst>
      <p:ext uri="{BB962C8B-B14F-4D97-AF65-F5344CB8AC3E}">
        <p14:creationId xmlns:p14="http://schemas.microsoft.com/office/powerpoint/2010/main" val="2212078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7A2F9-0D9E-D542-9FD0-5A71B2D98E8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554F956-1183-E048-A24D-77877536A54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FAE89C8-D074-8444-B0AE-86D80792D605}"/>
              </a:ext>
            </a:extLst>
          </p:cNvPr>
          <p:cNvSpPr>
            <a:spLocks noGrp="1"/>
          </p:cNvSpPr>
          <p:nvPr>
            <p:ph type="dt" sz="half" idx="10"/>
          </p:nvPr>
        </p:nvSpPr>
        <p:spPr/>
        <p:txBody>
          <a:bodyPr/>
          <a:lstStyle/>
          <a:p>
            <a:fld id="{CA54D17B-B241-6040-BE60-9CEF1CFCDCA9}" type="datetimeFigureOut">
              <a:rPr lang="nl-NL" smtClean="0"/>
              <a:t>15-1-2024</a:t>
            </a:fld>
            <a:endParaRPr lang="nl-NL"/>
          </a:p>
        </p:txBody>
      </p:sp>
      <p:sp>
        <p:nvSpPr>
          <p:cNvPr id="5" name="Tijdelijke aanduiding voor voettekst 4">
            <a:extLst>
              <a:ext uri="{FF2B5EF4-FFF2-40B4-BE49-F238E27FC236}">
                <a16:creationId xmlns:a16="http://schemas.microsoft.com/office/drawing/2014/main" id="{B28EB19C-F26A-7C47-9ADC-90A0D919549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A48695C-8ABA-BE45-BBE1-9A6C499AB208}"/>
              </a:ext>
            </a:extLst>
          </p:cNvPr>
          <p:cNvSpPr>
            <a:spLocks noGrp="1"/>
          </p:cNvSpPr>
          <p:nvPr>
            <p:ph type="sldNum" sz="quarter" idx="12"/>
          </p:nvPr>
        </p:nvSpPr>
        <p:spPr/>
        <p:txBody>
          <a:bodyPr/>
          <a:lstStyle/>
          <a:p>
            <a:fld id="{4FB54F4E-735E-9D44-B1A8-1A80FF71BC8C}" type="slidenum">
              <a:rPr lang="nl-NL" smtClean="0"/>
              <a:t>‹nr.›</a:t>
            </a:fld>
            <a:endParaRPr lang="nl-NL"/>
          </a:p>
        </p:txBody>
      </p:sp>
    </p:spTree>
    <p:extLst>
      <p:ext uri="{BB962C8B-B14F-4D97-AF65-F5344CB8AC3E}">
        <p14:creationId xmlns:p14="http://schemas.microsoft.com/office/powerpoint/2010/main" val="105876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1A3CE7-F459-524E-88AD-D273DE7D5EF9}"/>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80A2797D-7598-7A4E-8E97-5C44146131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057DE3E3-E4DE-F04D-AFAA-3FF43F587586}"/>
              </a:ext>
            </a:extLst>
          </p:cNvPr>
          <p:cNvSpPr>
            <a:spLocks noGrp="1"/>
          </p:cNvSpPr>
          <p:nvPr>
            <p:ph type="dt" sz="half" idx="10"/>
          </p:nvPr>
        </p:nvSpPr>
        <p:spPr/>
        <p:txBody>
          <a:bodyPr/>
          <a:lstStyle/>
          <a:p>
            <a:fld id="{CA54D17B-B241-6040-BE60-9CEF1CFCDCA9}" type="datetimeFigureOut">
              <a:rPr lang="nl-NL" smtClean="0"/>
              <a:t>15-1-2024</a:t>
            </a:fld>
            <a:endParaRPr lang="nl-NL"/>
          </a:p>
        </p:txBody>
      </p:sp>
      <p:sp>
        <p:nvSpPr>
          <p:cNvPr id="5" name="Tijdelijke aanduiding voor voettekst 4">
            <a:extLst>
              <a:ext uri="{FF2B5EF4-FFF2-40B4-BE49-F238E27FC236}">
                <a16:creationId xmlns:a16="http://schemas.microsoft.com/office/drawing/2014/main" id="{BEF582A4-67ED-734F-ABE0-1EF058A19C1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7F7A424-7CD2-844F-B12D-57DEEE60EA3D}"/>
              </a:ext>
            </a:extLst>
          </p:cNvPr>
          <p:cNvSpPr>
            <a:spLocks noGrp="1"/>
          </p:cNvSpPr>
          <p:nvPr>
            <p:ph type="sldNum" sz="quarter" idx="12"/>
          </p:nvPr>
        </p:nvSpPr>
        <p:spPr/>
        <p:txBody>
          <a:bodyPr/>
          <a:lstStyle/>
          <a:p>
            <a:fld id="{4FB54F4E-735E-9D44-B1A8-1A80FF71BC8C}" type="slidenum">
              <a:rPr lang="nl-NL" smtClean="0"/>
              <a:t>‹nr.›</a:t>
            </a:fld>
            <a:endParaRPr lang="nl-NL"/>
          </a:p>
        </p:txBody>
      </p:sp>
    </p:spTree>
    <p:extLst>
      <p:ext uri="{BB962C8B-B14F-4D97-AF65-F5344CB8AC3E}">
        <p14:creationId xmlns:p14="http://schemas.microsoft.com/office/powerpoint/2010/main" val="2818674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ECA85B-979D-244B-968F-8273D227338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8D96DEA-AFAD-334A-8791-613E5D9228E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5E03BFC1-3E64-B94A-9495-FCB9A373CA3C}"/>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E3DF4AE4-3A9F-2840-819C-E1D8C708FDB1}"/>
              </a:ext>
            </a:extLst>
          </p:cNvPr>
          <p:cNvSpPr>
            <a:spLocks noGrp="1"/>
          </p:cNvSpPr>
          <p:nvPr>
            <p:ph type="dt" sz="half" idx="10"/>
          </p:nvPr>
        </p:nvSpPr>
        <p:spPr/>
        <p:txBody>
          <a:bodyPr/>
          <a:lstStyle/>
          <a:p>
            <a:fld id="{CA54D17B-B241-6040-BE60-9CEF1CFCDCA9}" type="datetimeFigureOut">
              <a:rPr lang="nl-NL" smtClean="0"/>
              <a:t>15-1-2024</a:t>
            </a:fld>
            <a:endParaRPr lang="nl-NL"/>
          </a:p>
        </p:txBody>
      </p:sp>
      <p:sp>
        <p:nvSpPr>
          <p:cNvPr id="6" name="Tijdelijke aanduiding voor voettekst 5">
            <a:extLst>
              <a:ext uri="{FF2B5EF4-FFF2-40B4-BE49-F238E27FC236}">
                <a16:creationId xmlns:a16="http://schemas.microsoft.com/office/drawing/2014/main" id="{1CEBE97D-EC7C-CE4D-A6B7-33940EB9684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A3F392F-C113-494C-9B69-E451893A011D}"/>
              </a:ext>
            </a:extLst>
          </p:cNvPr>
          <p:cNvSpPr>
            <a:spLocks noGrp="1"/>
          </p:cNvSpPr>
          <p:nvPr>
            <p:ph type="sldNum" sz="quarter" idx="12"/>
          </p:nvPr>
        </p:nvSpPr>
        <p:spPr/>
        <p:txBody>
          <a:bodyPr/>
          <a:lstStyle/>
          <a:p>
            <a:fld id="{4FB54F4E-735E-9D44-B1A8-1A80FF71BC8C}" type="slidenum">
              <a:rPr lang="nl-NL" smtClean="0"/>
              <a:t>‹nr.›</a:t>
            </a:fld>
            <a:endParaRPr lang="nl-NL"/>
          </a:p>
        </p:txBody>
      </p:sp>
    </p:spTree>
    <p:extLst>
      <p:ext uri="{BB962C8B-B14F-4D97-AF65-F5344CB8AC3E}">
        <p14:creationId xmlns:p14="http://schemas.microsoft.com/office/powerpoint/2010/main" val="2184879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98A23D-38A8-BC42-AF00-97BED0C9D2A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0C0C6893-2165-1748-8402-D8CAA524E9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C348B7DB-0668-8C41-8658-099E47FDFC0C}"/>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CBD27B4-70EA-B647-8011-036EB2F665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76F2A323-78B2-8D40-98A8-ACE5074BCF87}"/>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E0C8DC8C-5768-3B44-9207-0CC8D47CEB31}"/>
              </a:ext>
            </a:extLst>
          </p:cNvPr>
          <p:cNvSpPr>
            <a:spLocks noGrp="1"/>
          </p:cNvSpPr>
          <p:nvPr>
            <p:ph type="dt" sz="half" idx="10"/>
          </p:nvPr>
        </p:nvSpPr>
        <p:spPr/>
        <p:txBody>
          <a:bodyPr/>
          <a:lstStyle/>
          <a:p>
            <a:fld id="{CA54D17B-B241-6040-BE60-9CEF1CFCDCA9}" type="datetimeFigureOut">
              <a:rPr lang="nl-NL" smtClean="0"/>
              <a:t>15-1-2024</a:t>
            </a:fld>
            <a:endParaRPr lang="nl-NL"/>
          </a:p>
        </p:txBody>
      </p:sp>
      <p:sp>
        <p:nvSpPr>
          <p:cNvPr id="8" name="Tijdelijke aanduiding voor voettekst 7">
            <a:extLst>
              <a:ext uri="{FF2B5EF4-FFF2-40B4-BE49-F238E27FC236}">
                <a16:creationId xmlns:a16="http://schemas.microsoft.com/office/drawing/2014/main" id="{2E2DEBFE-E4E8-F945-8E64-F0A7C784B5F1}"/>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D703F51F-1E2D-7B4B-A184-19CAC2B696AE}"/>
              </a:ext>
            </a:extLst>
          </p:cNvPr>
          <p:cNvSpPr>
            <a:spLocks noGrp="1"/>
          </p:cNvSpPr>
          <p:nvPr>
            <p:ph type="sldNum" sz="quarter" idx="12"/>
          </p:nvPr>
        </p:nvSpPr>
        <p:spPr/>
        <p:txBody>
          <a:bodyPr/>
          <a:lstStyle/>
          <a:p>
            <a:fld id="{4FB54F4E-735E-9D44-B1A8-1A80FF71BC8C}" type="slidenum">
              <a:rPr lang="nl-NL" smtClean="0"/>
              <a:t>‹nr.›</a:t>
            </a:fld>
            <a:endParaRPr lang="nl-NL"/>
          </a:p>
        </p:txBody>
      </p:sp>
    </p:spTree>
    <p:extLst>
      <p:ext uri="{BB962C8B-B14F-4D97-AF65-F5344CB8AC3E}">
        <p14:creationId xmlns:p14="http://schemas.microsoft.com/office/powerpoint/2010/main" val="118195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3D2185-E3DF-F143-A8D0-89D6AF470FD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AF6DE053-AFC6-F14C-9FB9-B0B331E5A717}"/>
              </a:ext>
            </a:extLst>
          </p:cNvPr>
          <p:cNvSpPr>
            <a:spLocks noGrp="1"/>
          </p:cNvSpPr>
          <p:nvPr>
            <p:ph type="dt" sz="half" idx="10"/>
          </p:nvPr>
        </p:nvSpPr>
        <p:spPr/>
        <p:txBody>
          <a:bodyPr/>
          <a:lstStyle/>
          <a:p>
            <a:fld id="{CA54D17B-B241-6040-BE60-9CEF1CFCDCA9}" type="datetimeFigureOut">
              <a:rPr lang="nl-NL" smtClean="0"/>
              <a:t>15-1-2024</a:t>
            </a:fld>
            <a:endParaRPr lang="nl-NL"/>
          </a:p>
        </p:txBody>
      </p:sp>
      <p:sp>
        <p:nvSpPr>
          <p:cNvPr id="4" name="Tijdelijke aanduiding voor voettekst 3">
            <a:extLst>
              <a:ext uri="{FF2B5EF4-FFF2-40B4-BE49-F238E27FC236}">
                <a16:creationId xmlns:a16="http://schemas.microsoft.com/office/drawing/2014/main" id="{B8E3B945-C4A3-7A4A-86D9-D108EDD6B2B9}"/>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06277B15-6643-1844-BF7C-95E43F16CAFE}"/>
              </a:ext>
            </a:extLst>
          </p:cNvPr>
          <p:cNvSpPr>
            <a:spLocks noGrp="1"/>
          </p:cNvSpPr>
          <p:nvPr>
            <p:ph type="sldNum" sz="quarter" idx="12"/>
          </p:nvPr>
        </p:nvSpPr>
        <p:spPr/>
        <p:txBody>
          <a:bodyPr/>
          <a:lstStyle/>
          <a:p>
            <a:fld id="{4FB54F4E-735E-9D44-B1A8-1A80FF71BC8C}" type="slidenum">
              <a:rPr lang="nl-NL" smtClean="0"/>
              <a:t>‹nr.›</a:t>
            </a:fld>
            <a:endParaRPr lang="nl-NL"/>
          </a:p>
        </p:txBody>
      </p:sp>
    </p:spTree>
    <p:extLst>
      <p:ext uri="{BB962C8B-B14F-4D97-AF65-F5344CB8AC3E}">
        <p14:creationId xmlns:p14="http://schemas.microsoft.com/office/powerpoint/2010/main" val="3426196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720D0C3-FC11-744F-A8AC-D1EE18750A5C}"/>
              </a:ext>
            </a:extLst>
          </p:cNvPr>
          <p:cNvSpPr>
            <a:spLocks noGrp="1"/>
          </p:cNvSpPr>
          <p:nvPr>
            <p:ph type="dt" sz="half" idx="10"/>
          </p:nvPr>
        </p:nvSpPr>
        <p:spPr/>
        <p:txBody>
          <a:bodyPr/>
          <a:lstStyle/>
          <a:p>
            <a:fld id="{CA54D17B-B241-6040-BE60-9CEF1CFCDCA9}" type="datetimeFigureOut">
              <a:rPr lang="nl-NL" smtClean="0"/>
              <a:t>15-1-2024</a:t>
            </a:fld>
            <a:endParaRPr lang="nl-NL"/>
          </a:p>
        </p:txBody>
      </p:sp>
      <p:sp>
        <p:nvSpPr>
          <p:cNvPr id="3" name="Tijdelijke aanduiding voor voettekst 2">
            <a:extLst>
              <a:ext uri="{FF2B5EF4-FFF2-40B4-BE49-F238E27FC236}">
                <a16:creationId xmlns:a16="http://schemas.microsoft.com/office/drawing/2014/main" id="{6A94CD68-A642-8943-BDFD-0E74B5081CF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D18482EB-751C-0941-8833-9957514BF950}"/>
              </a:ext>
            </a:extLst>
          </p:cNvPr>
          <p:cNvSpPr>
            <a:spLocks noGrp="1"/>
          </p:cNvSpPr>
          <p:nvPr>
            <p:ph type="sldNum" sz="quarter" idx="12"/>
          </p:nvPr>
        </p:nvSpPr>
        <p:spPr/>
        <p:txBody>
          <a:bodyPr/>
          <a:lstStyle/>
          <a:p>
            <a:fld id="{4FB54F4E-735E-9D44-B1A8-1A80FF71BC8C}" type="slidenum">
              <a:rPr lang="nl-NL" smtClean="0"/>
              <a:t>‹nr.›</a:t>
            </a:fld>
            <a:endParaRPr lang="nl-NL"/>
          </a:p>
        </p:txBody>
      </p:sp>
    </p:spTree>
    <p:extLst>
      <p:ext uri="{BB962C8B-B14F-4D97-AF65-F5344CB8AC3E}">
        <p14:creationId xmlns:p14="http://schemas.microsoft.com/office/powerpoint/2010/main" val="1888313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146D40-CF49-D044-8B9F-2388F47F19A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1B22E6BA-C888-B343-855C-E89F69B19D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AD8D8E2-8C36-EA4E-B8CA-22A9D3DBE0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17FBE3D-1BBB-E643-8C03-A7E9C566E3F1}"/>
              </a:ext>
            </a:extLst>
          </p:cNvPr>
          <p:cNvSpPr>
            <a:spLocks noGrp="1"/>
          </p:cNvSpPr>
          <p:nvPr>
            <p:ph type="dt" sz="half" idx="10"/>
          </p:nvPr>
        </p:nvSpPr>
        <p:spPr/>
        <p:txBody>
          <a:bodyPr/>
          <a:lstStyle/>
          <a:p>
            <a:fld id="{CA54D17B-B241-6040-BE60-9CEF1CFCDCA9}" type="datetimeFigureOut">
              <a:rPr lang="nl-NL" smtClean="0"/>
              <a:t>15-1-2024</a:t>
            </a:fld>
            <a:endParaRPr lang="nl-NL"/>
          </a:p>
        </p:txBody>
      </p:sp>
      <p:sp>
        <p:nvSpPr>
          <p:cNvPr id="6" name="Tijdelijke aanduiding voor voettekst 5">
            <a:extLst>
              <a:ext uri="{FF2B5EF4-FFF2-40B4-BE49-F238E27FC236}">
                <a16:creationId xmlns:a16="http://schemas.microsoft.com/office/drawing/2014/main" id="{49493A1E-89A3-6343-91C4-D833DC43A4D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771F038-1AC5-D741-BB28-DAB381FCECE7}"/>
              </a:ext>
            </a:extLst>
          </p:cNvPr>
          <p:cNvSpPr>
            <a:spLocks noGrp="1"/>
          </p:cNvSpPr>
          <p:nvPr>
            <p:ph type="sldNum" sz="quarter" idx="12"/>
          </p:nvPr>
        </p:nvSpPr>
        <p:spPr/>
        <p:txBody>
          <a:bodyPr/>
          <a:lstStyle/>
          <a:p>
            <a:fld id="{4FB54F4E-735E-9D44-B1A8-1A80FF71BC8C}" type="slidenum">
              <a:rPr lang="nl-NL" smtClean="0"/>
              <a:t>‹nr.›</a:t>
            </a:fld>
            <a:endParaRPr lang="nl-NL"/>
          </a:p>
        </p:txBody>
      </p:sp>
    </p:spTree>
    <p:extLst>
      <p:ext uri="{BB962C8B-B14F-4D97-AF65-F5344CB8AC3E}">
        <p14:creationId xmlns:p14="http://schemas.microsoft.com/office/powerpoint/2010/main" val="4187243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400BBB-0F23-2642-9F28-2727CC09CCB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E4CFE2A7-5353-A646-B5C8-78BE4D9311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AB71772B-3A50-C745-8996-1F689E9A08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9D1E390-CB68-F245-A90C-5B12F7BA0BA2}"/>
              </a:ext>
            </a:extLst>
          </p:cNvPr>
          <p:cNvSpPr>
            <a:spLocks noGrp="1"/>
          </p:cNvSpPr>
          <p:nvPr>
            <p:ph type="dt" sz="half" idx="10"/>
          </p:nvPr>
        </p:nvSpPr>
        <p:spPr/>
        <p:txBody>
          <a:bodyPr/>
          <a:lstStyle/>
          <a:p>
            <a:fld id="{CA54D17B-B241-6040-BE60-9CEF1CFCDCA9}" type="datetimeFigureOut">
              <a:rPr lang="nl-NL" smtClean="0"/>
              <a:t>15-1-2024</a:t>
            </a:fld>
            <a:endParaRPr lang="nl-NL"/>
          </a:p>
        </p:txBody>
      </p:sp>
      <p:sp>
        <p:nvSpPr>
          <p:cNvPr id="6" name="Tijdelijke aanduiding voor voettekst 5">
            <a:extLst>
              <a:ext uri="{FF2B5EF4-FFF2-40B4-BE49-F238E27FC236}">
                <a16:creationId xmlns:a16="http://schemas.microsoft.com/office/drawing/2014/main" id="{2AC48F22-636A-BC40-BD3B-BDFD7199401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C62C69E-2E9E-4743-8544-81A25918139A}"/>
              </a:ext>
            </a:extLst>
          </p:cNvPr>
          <p:cNvSpPr>
            <a:spLocks noGrp="1"/>
          </p:cNvSpPr>
          <p:nvPr>
            <p:ph type="sldNum" sz="quarter" idx="12"/>
          </p:nvPr>
        </p:nvSpPr>
        <p:spPr/>
        <p:txBody>
          <a:bodyPr/>
          <a:lstStyle/>
          <a:p>
            <a:fld id="{4FB54F4E-735E-9D44-B1A8-1A80FF71BC8C}" type="slidenum">
              <a:rPr lang="nl-NL" smtClean="0"/>
              <a:t>‹nr.›</a:t>
            </a:fld>
            <a:endParaRPr lang="nl-NL"/>
          </a:p>
        </p:txBody>
      </p:sp>
    </p:spTree>
    <p:extLst>
      <p:ext uri="{BB962C8B-B14F-4D97-AF65-F5344CB8AC3E}">
        <p14:creationId xmlns:p14="http://schemas.microsoft.com/office/powerpoint/2010/main" val="3881015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E61C6A92-BD1F-CD44-A7C0-205BD51050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2DEE3EF2-3907-634B-8556-88AEEA93FC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CDD4627-D1B5-6042-B64B-6BC29D8C37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54D17B-B241-6040-BE60-9CEF1CFCDCA9}" type="datetimeFigureOut">
              <a:rPr lang="nl-NL" smtClean="0"/>
              <a:t>15-1-2024</a:t>
            </a:fld>
            <a:endParaRPr lang="nl-NL"/>
          </a:p>
        </p:txBody>
      </p:sp>
      <p:sp>
        <p:nvSpPr>
          <p:cNvPr id="5" name="Tijdelijke aanduiding voor voettekst 4">
            <a:extLst>
              <a:ext uri="{FF2B5EF4-FFF2-40B4-BE49-F238E27FC236}">
                <a16:creationId xmlns:a16="http://schemas.microsoft.com/office/drawing/2014/main" id="{18C8F3A4-3E4F-EA41-A949-C9D4B69E49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35ECA72F-9FC9-7945-82FE-8F220E29CA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B54F4E-735E-9D44-B1A8-1A80FF71BC8C}" type="slidenum">
              <a:rPr lang="nl-NL" smtClean="0"/>
              <a:t>‹nr.›</a:t>
            </a:fld>
            <a:endParaRPr lang="nl-NL"/>
          </a:p>
        </p:txBody>
      </p:sp>
    </p:spTree>
    <p:extLst>
      <p:ext uri="{BB962C8B-B14F-4D97-AF65-F5344CB8AC3E}">
        <p14:creationId xmlns:p14="http://schemas.microsoft.com/office/powerpoint/2010/main" val="3307896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0EEEBB-6959-6946-BB95-80F5726F495A}"/>
              </a:ext>
            </a:extLst>
          </p:cNvPr>
          <p:cNvSpPr>
            <a:spLocks noGrp="1"/>
          </p:cNvSpPr>
          <p:nvPr>
            <p:ph type="ctrTitle"/>
          </p:nvPr>
        </p:nvSpPr>
        <p:spPr>
          <a:xfrm>
            <a:off x="533398" y="628933"/>
            <a:ext cx="11125204" cy="1882256"/>
          </a:xfrm>
          <a:solidFill>
            <a:srgbClr val="28367B"/>
          </a:solidFill>
        </p:spPr>
        <p:txBody>
          <a:bodyPr lIns="432000" tIns="432000" rIns="432000" bIns="432000" anchor="b" anchorCtr="0">
            <a:normAutofit/>
          </a:bodyPr>
          <a:lstStyle/>
          <a:p>
            <a:pPr algn="l"/>
            <a:r>
              <a:rPr lang="nl-NL" sz="4000" b="1" dirty="0">
                <a:solidFill>
                  <a:schemeClr val="bg1"/>
                </a:solidFill>
                <a:latin typeface="Arial" panose="020B0604020202020204" pitchFamily="34" charset="0"/>
              </a:rPr>
              <a:t>LEERTEAMBEGELEIDERSBIJEENKOMST  </a:t>
            </a:r>
            <a:endParaRPr lang="nl-NL" sz="4000" b="1" dirty="0">
              <a:solidFill>
                <a:schemeClr val="bg1"/>
              </a:solidFill>
            </a:endParaRPr>
          </a:p>
        </p:txBody>
      </p:sp>
      <p:sp>
        <p:nvSpPr>
          <p:cNvPr id="3" name="Ondertitel 2">
            <a:extLst>
              <a:ext uri="{FF2B5EF4-FFF2-40B4-BE49-F238E27FC236}">
                <a16:creationId xmlns:a16="http://schemas.microsoft.com/office/drawing/2014/main" id="{1719ACC3-D6FC-184A-A048-D833ED18BDFD}"/>
              </a:ext>
            </a:extLst>
          </p:cNvPr>
          <p:cNvSpPr>
            <a:spLocks noGrp="1"/>
          </p:cNvSpPr>
          <p:nvPr>
            <p:ph type="subTitle" idx="1"/>
          </p:nvPr>
        </p:nvSpPr>
        <p:spPr>
          <a:xfrm>
            <a:off x="533399" y="2747025"/>
            <a:ext cx="5562601" cy="3129992"/>
          </a:xfrm>
          <a:solidFill>
            <a:srgbClr val="FDC300"/>
          </a:solidFill>
        </p:spPr>
        <p:txBody>
          <a:bodyPr lIns="432000" tIns="288000" rIns="432000" bIns="432000">
            <a:noAutofit/>
          </a:bodyPr>
          <a:lstStyle/>
          <a:p>
            <a:pPr algn="l">
              <a:lnSpc>
                <a:spcPct val="130000"/>
              </a:lnSpc>
              <a:spcBef>
                <a:spcPts val="0"/>
              </a:spcBef>
            </a:pPr>
            <a:endParaRPr lang="nl-NL" sz="2800" i="1" kern="100" dirty="0">
              <a:latin typeface="Calibri" panose="020F0502020204030204" pitchFamily="34" charset="0"/>
              <a:ea typeface="Calibri" panose="020F0502020204030204" pitchFamily="34" charset="0"/>
              <a:cs typeface="Times New Roman" panose="02020603050405020304" pitchFamily="18" charset="0"/>
            </a:endParaRPr>
          </a:p>
          <a:p>
            <a:pPr algn="l">
              <a:lnSpc>
                <a:spcPct val="130000"/>
              </a:lnSpc>
              <a:spcBef>
                <a:spcPts val="0"/>
              </a:spcBef>
            </a:pPr>
            <a:r>
              <a:rPr lang="nl-NL" sz="2800" i="1" kern="100" dirty="0">
                <a:latin typeface="Calibri" panose="020F0502020204030204" pitchFamily="34" charset="0"/>
                <a:ea typeface="Calibri" panose="020F0502020204030204" pitchFamily="34" charset="0"/>
                <a:cs typeface="Times New Roman" panose="02020603050405020304" pitchFamily="18" charset="0"/>
              </a:rPr>
              <a:t>‘S</a:t>
            </a:r>
            <a:r>
              <a:rPr lang="nl-NL" sz="2800" i="1" kern="100" dirty="0">
                <a:effectLst/>
                <a:latin typeface="Calibri" panose="020F0502020204030204" pitchFamily="34" charset="0"/>
                <a:ea typeface="Calibri" panose="020F0502020204030204" pitchFamily="34" charset="0"/>
                <a:cs typeface="Times New Roman" panose="02020603050405020304" pitchFamily="18" charset="0"/>
              </a:rPr>
              <a:t>amen verder bouwen aan IPS’</a:t>
            </a:r>
            <a:endParaRPr lang="nl-NL" altLang="nl-NL" sz="2800" dirty="0">
              <a:solidFill>
                <a:srgbClr val="28367B"/>
              </a:solidFill>
              <a:latin typeface="Arial" panose="020B0604020202020204" pitchFamily="34" charset="0"/>
            </a:endParaRPr>
          </a:p>
        </p:txBody>
      </p:sp>
      <p:pic>
        <p:nvPicPr>
          <p:cNvPr id="5" name="Afbeelding 4">
            <a:extLst>
              <a:ext uri="{FF2B5EF4-FFF2-40B4-BE49-F238E27FC236}">
                <a16:creationId xmlns:a16="http://schemas.microsoft.com/office/drawing/2014/main" id="{E1803DFE-2C27-A54E-8AA6-BDB89044EC08}"/>
              </a:ext>
            </a:extLst>
          </p:cNvPr>
          <p:cNvPicPr>
            <a:picLocks noChangeAspect="1"/>
          </p:cNvPicPr>
          <p:nvPr/>
        </p:nvPicPr>
        <p:blipFill>
          <a:blip r:embed="rId3"/>
          <a:stretch>
            <a:fillRect/>
          </a:stretch>
        </p:blipFill>
        <p:spPr>
          <a:xfrm>
            <a:off x="533398" y="6180937"/>
            <a:ext cx="2835837" cy="422662"/>
          </a:xfrm>
          <a:prstGeom prst="rect">
            <a:avLst/>
          </a:prstGeom>
        </p:spPr>
      </p:pic>
      <p:sp>
        <p:nvSpPr>
          <p:cNvPr id="4" name="Tekstvak 3">
            <a:extLst>
              <a:ext uri="{FF2B5EF4-FFF2-40B4-BE49-F238E27FC236}">
                <a16:creationId xmlns:a16="http://schemas.microsoft.com/office/drawing/2014/main" id="{14A799DF-0EA9-9547-9EF3-C826015461E9}"/>
              </a:ext>
            </a:extLst>
          </p:cNvPr>
          <p:cNvSpPr txBox="1"/>
          <p:nvPr/>
        </p:nvSpPr>
        <p:spPr>
          <a:xfrm>
            <a:off x="8467725" y="6173166"/>
            <a:ext cx="3190877" cy="323165"/>
          </a:xfrm>
          <a:prstGeom prst="rect">
            <a:avLst/>
          </a:prstGeom>
          <a:noFill/>
        </p:spPr>
        <p:txBody>
          <a:bodyPr wrap="square" lIns="90000" rIns="0" bIns="0" rtlCol="0" anchor="b" anchorCtr="0">
            <a:spAutoFit/>
          </a:bodyPr>
          <a:lstStyle/>
          <a:p>
            <a:pPr algn="r"/>
            <a:fld id="{373109F4-74A3-46A1-B17C-B53DFDFB85CB}" type="datetime1">
              <a:rPr lang="nl-NL">
                <a:solidFill>
                  <a:srgbClr val="28367B"/>
                </a:solidFill>
              </a:rPr>
              <a:t>15-1-2024</a:t>
            </a:fld>
            <a:endParaRPr lang="nl-NL" dirty="0">
              <a:solidFill>
                <a:srgbClr val="28367B"/>
              </a:solidFill>
            </a:endParaRPr>
          </a:p>
        </p:txBody>
      </p:sp>
      <p:pic>
        <p:nvPicPr>
          <p:cNvPr id="6" name="Afbeelding 5">
            <a:extLst>
              <a:ext uri="{FF2B5EF4-FFF2-40B4-BE49-F238E27FC236}">
                <a16:creationId xmlns:a16="http://schemas.microsoft.com/office/drawing/2014/main" id="{8EAD65F2-3C88-74FA-34EA-C02CAB64D4F2}"/>
              </a:ext>
            </a:extLst>
          </p:cNvPr>
          <p:cNvPicPr>
            <a:picLocks noChangeAspect="1"/>
          </p:cNvPicPr>
          <p:nvPr/>
        </p:nvPicPr>
        <p:blipFill>
          <a:blip r:embed="rId4"/>
          <a:stretch>
            <a:fillRect/>
          </a:stretch>
        </p:blipFill>
        <p:spPr>
          <a:xfrm>
            <a:off x="7014847" y="2532025"/>
            <a:ext cx="4449273" cy="3697042"/>
          </a:xfrm>
          <a:prstGeom prst="rect">
            <a:avLst/>
          </a:prstGeom>
        </p:spPr>
      </p:pic>
    </p:spTree>
    <p:extLst>
      <p:ext uri="{BB962C8B-B14F-4D97-AF65-F5344CB8AC3E}">
        <p14:creationId xmlns:p14="http://schemas.microsoft.com/office/powerpoint/2010/main" val="1116835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8A4132F-DEC6-4332-A00C-A11AD4519B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9047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B38642C-62C4-4E31-A5D3-BB1DD8CA3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663583" cy="6858478"/>
          </a:xfrm>
          <a:custGeom>
            <a:avLst/>
            <a:gdLst>
              <a:gd name="connsiteX0" fmla="*/ 0 w 8663583"/>
              <a:gd name="connsiteY0" fmla="*/ 0 h 6858478"/>
              <a:gd name="connsiteX1" fmla="*/ 480486 w 8663583"/>
              <a:gd name="connsiteY1" fmla="*/ 0 h 6858478"/>
              <a:gd name="connsiteX2" fmla="*/ 4415403 w 8663583"/>
              <a:gd name="connsiteY2" fmla="*/ 0 h 6858478"/>
              <a:gd name="connsiteX3" fmla="*/ 5481631 w 8663583"/>
              <a:gd name="connsiteY3" fmla="*/ 0 h 6858478"/>
              <a:gd name="connsiteX4" fmla="*/ 5487208 w 8663583"/>
              <a:gd name="connsiteY4" fmla="*/ 0 h 6858478"/>
              <a:gd name="connsiteX5" fmla="*/ 8663583 w 8663583"/>
              <a:gd name="connsiteY5" fmla="*/ 6858478 h 6858478"/>
              <a:gd name="connsiteX6" fmla="*/ 1239028 w 8663583"/>
              <a:gd name="connsiteY6" fmla="*/ 6858478 h 6858478"/>
              <a:gd name="connsiteX7" fmla="*/ 1239288 w 8663583"/>
              <a:gd name="connsiteY7" fmla="*/ 6857916 h 6858478"/>
              <a:gd name="connsiteX8" fmla="*/ 480486 w 8663583"/>
              <a:gd name="connsiteY8" fmla="*/ 6857916 h 6858478"/>
              <a:gd name="connsiteX9" fmla="*/ 480486 w 8663583"/>
              <a:gd name="connsiteY9" fmla="*/ 6858000 h 6858478"/>
              <a:gd name="connsiteX10" fmla="*/ 0 w 8663583"/>
              <a:gd name="connsiteY10" fmla="*/ 685800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63583" h="6858478">
                <a:moveTo>
                  <a:pt x="0" y="0"/>
                </a:moveTo>
                <a:lnTo>
                  <a:pt x="480486" y="0"/>
                </a:lnTo>
                <a:lnTo>
                  <a:pt x="4415403" y="0"/>
                </a:lnTo>
                <a:lnTo>
                  <a:pt x="5481631" y="0"/>
                </a:lnTo>
                <a:lnTo>
                  <a:pt x="5487208" y="0"/>
                </a:lnTo>
                <a:lnTo>
                  <a:pt x="8663583" y="6858478"/>
                </a:lnTo>
                <a:lnTo>
                  <a:pt x="1239028" y="6858478"/>
                </a:lnTo>
                <a:lnTo>
                  <a:pt x="1239288" y="6857916"/>
                </a:lnTo>
                <a:lnTo>
                  <a:pt x="480486" y="6857916"/>
                </a:lnTo>
                <a:lnTo>
                  <a:pt x="480486"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A9F66240-8C38-4069-A5C9-2D3FCD97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234957" cy="6858478"/>
          </a:xfrm>
          <a:custGeom>
            <a:avLst/>
            <a:gdLst>
              <a:gd name="connsiteX0" fmla="*/ 156905 w 8234957"/>
              <a:gd name="connsiteY0" fmla="*/ 0 h 6858478"/>
              <a:gd name="connsiteX1" fmla="*/ 3986777 w 8234957"/>
              <a:gd name="connsiteY1" fmla="*/ 0 h 6858478"/>
              <a:gd name="connsiteX2" fmla="*/ 5053005 w 8234957"/>
              <a:gd name="connsiteY2" fmla="*/ 0 h 6858478"/>
              <a:gd name="connsiteX3" fmla="*/ 5058582 w 8234957"/>
              <a:gd name="connsiteY3" fmla="*/ 0 h 6858478"/>
              <a:gd name="connsiteX4" fmla="*/ 8234957 w 8234957"/>
              <a:gd name="connsiteY4" fmla="*/ 6858478 h 6858478"/>
              <a:gd name="connsiteX5" fmla="*/ 810402 w 8234957"/>
              <a:gd name="connsiteY5" fmla="*/ 6858478 h 6858478"/>
              <a:gd name="connsiteX6" fmla="*/ 810662 w 8234957"/>
              <a:gd name="connsiteY6" fmla="*/ 6857916 h 6858478"/>
              <a:gd name="connsiteX7" fmla="*/ 156905 w 8234957"/>
              <a:gd name="connsiteY7" fmla="*/ 6857916 h 6858478"/>
              <a:gd name="connsiteX8" fmla="*/ 156905 w 8234957"/>
              <a:gd name="connsiteY8" fmla="*/ 6858478 h 6858478"/>
              <a:gd name="connsiteX9" fmla="*/ 0 w 8234957"/>
              <a:gd name="connsiteY9" fmla="*/ 6858478 h 6858478"/>
              <a:gd name="connsiteX10" fmla="*/ 0 w 8234957"/>
              <a:gd name="connsiteY10" fmla="*/ 479 h 6858478"/>
              <a:gd name="connsiteX11" fmla="*/ 156905 w 8234957"/>
              <a:gd name="connsiteY11" fmla="*/ 479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34957" h="6858478">
                <a:moveTo>
                  <a:pt x="156905" y="0"/>
                </a:moveTo>
                <a:lnTo>
                  <a:pt x="3986777" y="0"/>
                </a:lnTo>
                <a:lnTo>
                  <a:pt x="5053005" y="0"/>
                </a:lnTo>
                <a:lnTo>
                  <a:pt x="5058582" y="0"/>
                </a:lnTo>
                <a:lnTo>
                  <a:pt x="8234957" y="6858478"/>
                </a:lnTo>
                <a:lnTo>
                  <a:pt x="810402" y="6858478"/>
                </a:lnTo>
                <a:lnTo>
                  <a:pt x="810662" y="6857916"/>
                </a:lnTo>
                <a:lnTo>
                  <a:pt x="156905" y="6857916"/>
                </a:lnTo>
                <a:lnTo>
                  <a:pt x="156905" y="6858478"/>
                </a:lnTo>
                <a:lnTo>
                  <a:pt x="0" y="6858478"/>
                </a:lnTo>
                <a:lnTo>
                  <a:pt x="0" y="479"/>
                </a:lnTo>
                <a:lnTo>
                  <a:pt x="15690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A20EEEBB-6959-6946-BB95-80F5726F495A}"/>
              </a:ext>
            </a:extLst>
          </p:cNvPr>
          <p:cNvSpPr>
            <a:spLocks noGrp="1"/>
          </p:cNvSpPr>
          <p:nvPr>
            <p:ph type="ctrTitle"/>
          </p:nvPr>
        </p:nvSpPr>
        <p:spPr>
          <a:xfrm>
            <a:off x="804672" y="365125"/>
            <a:ext cx="4378881" cy="1325563"/>
          </a:xfrm>
        </p:spPr>
        <p:txBody>
          <a:bodyPr vert="horz" lIns="91440" tIns="45720" rIns="91440" bIns="45720" rtlCol="0" anchor="ctr" anchorCtr="0">
            <a:normAutofit/>
          </a:bodyPr>
          <a:lstStyle/>
          <a:p>
            <a:pPr algn="l"/>
            <a:r>
              <a:rPr lang="en-US" altLang="nl-NL" sz="4400" b="1"/>
              <a:t>Programma </a:t>
            </a:r>
            <a:endParaRPr lang="en-US" sz="4400" b="1"/>
          </a:p>
        </p:txBody>
      </p:sp>
      <p:sp>
        <p:nvSpPr>
          <p:cNvPr id="3" name="Ondertitel 2">
            <a:extLst>
              <a:ext uri="{FF2B5EF4-FFF2-40B4-BE49-F238E27FC236}">
                <a16:creationId xmlns:a16="http://schemas.microsoft.com/office/drawing/2014/main" id="{1719ACC3-D6FC-184A-A048-D833ED18BDFD}"/>
              </a:ext>
            </a:extLst>
          </p:cNvPr>
          <p:cNvSpPr>
            <a:spLocks noGrp="1"/>
          </p:cNvSpPr>
          <p:nvPr>
            <p:ph type="subTitle" idx="1"/>
          </p:nvPr>
        </p:nvSpPr>
        <p:spPr>
          <a:xfrm>
            <a:off x="804672" y="2020823"/>
            <a:ext cx="5689434" cy="4398637"/>
          </a:xfrm>
        </p:spPr>
        <p:txBody>
          <a:bodyPr vert="horz" lIns="91440" tIns="45720" rIns="91440" bIns="45720" numCol="1" rtlCol="0">
            <a:normAutofit/>
          </a:bodyPr>
          <a:lstStyle/>
          <a:p>
            <a:pPr marL="342900" indent="-342900" algn="l">
              <a:spcBef>
                <a:spcPts val="0"/>
              </a:spcBef>
              <a:spcAft>
                <a:spcPts val="600"/>
              </a:spcAft>
              <a:buFont typeface="Arial" panose="020B0604020202020204" pitchFamily="34" charset="0"/>
              <a:buChar char="•"/>
            </a:pPr>
            <a:r>
              <a:rPr lang="en-US" altLang="nl-NL" sz="2000" dirty="0"/>
              <a:t>Check in</a:t>
            </a:r>
          </a:p>
          <a:p>
            <a:pPr marL="342900" indent="-342900" algn="l">
              <a:spcBef>
                <a:spcPts val="0"/>
              </a:spcBef>
              <a:spcAft>
                <a:spcPts val="600"/>
              </a:spcAft>
              <a:buFont typeface="Arial" panose="020B0604020202020204" pitchFamily="34" charset="0"/>
              <a:buChar char="•"/>
            </a:pPr>
            <a:r>
              <a:rPr lang="nl-NL" altLang="nl-NL" sz="2000" dirty="0"/>
              <a:t>Collegiale</a:t>
            </a:r>
            <a:r>
              <a:rPr lang="en-US" altLang="nl-NL" sz="2000" dirty="0"/>
              <a:t> </a:t>
            </a:r>
            <a:r>
              <a:rPr lang="nl-NL" altLang="nl-NL" sz="2000" dirty="0"/>
              <a:t>consultatie</a:t>
            </a:r>
          </a:p>
          <a:p>
            <a:pPr marL="342900" indent="-342900" algn="l">
              <a:spcBef>
                <a:spcPts val="0"/>
              </a:spcBef>
              <a:spcAft>
                <a:spcPts val="600"/>
              </a:spcAft>
              <a:buFont typeface="Arial" panose="020B0604020202020204" pitchFamily="34" charset="0"/>
              <a:buChar char="•"/>
            </a:pPr>
            <a:r>
              <a:rPr lang="en-US" altLang="nl-NL" sz="2000" dirty="0"/>
              <a:t>Thema: ‘</a:t>
            </a:r>
            <a:r>
              <a:rPr lang="nl-NL" sz="2000" i="1" kern="100" dirty="0">
                <a:latin typeface="Calibri" panose="020F0502020204030204" pitchFamily="34" charset="0"/>
                <a:ea typeface="Calibri" panose="020F0502020204030204" pitchFamily="34" charset="0"/>
                <a:cs typeface="Times New Roman" panose="02020603050405020304" pitchFamily="18" charset="0"/>
              </a:rPr>
              <a:t>S</a:t>
            </a:r>
            <a:r>
              <a:rPr lang="nl-NL" sz="2000" i="1" kern="100" dirty="0">
                <a:effectLst/>
                <a:latin typeface="Calibri" panose="020F0502020204030204" pitchFamily="34" charset="0"/>
                <a:ea typeface="Calibri" panose="020F0502020204030204" pitchFamily="34" charset="0"/>
                <a:cs typeface="Times New Roman" panose="02020603050405020304" pitchFamily="18" charset="0"/>
              </a:rPr>
              <a:t>amen verder bouwen aan  IPS’</a:t>
            </a:r>
          </a:p>
          <a:p>
            <a:pPr algn="l">
              <a:spcBef>
                <a:spcPts val="0"/>
              </a:spcBef>
              <a:spcAft>
                <a:spcPts val="600"/>
              </a:spcAft>
            </a:pPr>
            <a:r>
              <a:rPr lang="nl-NL" sz="2000" kern="100" dirty="0">
                <a:latin typeface="Calibri" panose="020F0502020204030204" pitchFamily="34" charset="0"/>
                <a:ea typeface="Calibri" panose="020F0502020204030204" pitchFamily="34" charset="0"/>
                <a:cs typeface="Times New Roman" panose="02020603050405020304" pitchFamily="18" charset="0"/>
              </a:rPr>
              <a:t>      Flyer</a:t>
            </a:r>
          </a:p>
          <a:p>
            <a:pPr algn="l">
              <a:spcBef>
                <a:spcPts val="0"/>
              </a:spcBef>
              <a:spcAft>
                <a:spcPts val="600"/>
              </a:spcAft>
            </a:pPr>
            <a:r>
              <a:rPr lang="nl-NL" sz="2000" kern="100" dirty="0">
                <a:effectLst/>
                <a:latin typeface="Calibri" panose="020F0502020204030204" pitchFamily="34" charset="0"/>
                <a:ea typeface="Calibri" panose="020F0502020204030204" pitchFamily="34" charset="0"/>
                <a:cs typeface="Times New Roman" panose="02020603050405020304" pitchFamily="18" charset="0"/>
              </a:rPr>
              <a:t>      Waaier</a:t>
            </a:r>
          </a:p>
          <a:p>
            <a:pPr algn="l">
              <a:spcBef>
                <a:spcPts val="0"/>
              </a:spcBef>
              <a:spcAft>
                <a:spcPts val="600"/>
              </a:spcAft>
            </a:pPr>
            <a:r>
              <a:rPr lang="nl-NL" sz="2000" kern="100" dirty="0">
                <a:latin typeface="Calibri" panose="020F0502020204030204" pitchFamily="34" charset="0"/>
                <a:ea typeface="Calibri" panose="020F0502020204030204" pitchFamily="34" charset="0"/>
                <a:cs typeface="Times New Roman" panose="02020603050405020304" pitchFamily="18" charset="0"/>
              </a:rPr>
              <a:t>      Rol van K&amp;E</a:t>
            </a:r>
          </a:p>
          <a:p>
            <a:pPr marL="342900" indent="-342900" algn="l">
              <a:spcBef>
                <a:spcPts val="0"/>
              </a:spcBef>
              <a:spcAft>
                <a:spcPts val="600"/>
              </a:spcAft>
              <a:buFont typeface="Arial" panose="020B0604020202020204" pitchFamily="34" charset="0"/>
              <a:buChar char="•"/>
            </a:pPr>
            <a:r>
              <a:rPr lang="nl-NL" sz="2000" kern="100" dirty="0">
                <a:latin typeface="Calibri" panose="020F0502020204030204" pitchFamily="34" charset="0"/>
                <a:ea typeface="Calibri" panose="020F0502020204030204" pitchFamily="34" charset="0"/>
                <a:cs typeface="Times New Roman" panose="02020603050405020304" pitchFamily="18" charset="0"/>
              </a:rPr>
              <a:t>Volgende bijeenkomst</a:t>
            </a:r>
          </a:p>
          <a:p>
            <a:pPr marL="342900" indent="-342900" algn="l">
              <a:spcBef>
                <a:spcPts val="0"/>
              </a:spcBef>
              <a:spcAft>
                <a:spcPts val="600"/>
              </a:spcAft>
              <a:buFont typeface="Arial" panose="020B0604020202020204" pitchFamily="34" charset="0"/>
              <a:buChar char="•"/>
            </a:pPr>
            <a:r>
              <a:rPr lang="nl-NL" sz="2000" kern="100" dirty="0">
                <a:latin typeface="Calibri" panose="020F0502020204030204" pitchFamily="34" charset="0"/>
                <a:ea typeface="Calibri" panose="020F0502020204030204" pitchFamily="34" charset="0"/>
                <a:cs typeface="Times New Roman" panose="02020603050405020304" pitchFamily="18" charset="0"/>
              </a:rPr>
              <a:t>Praktische zaken</a:t>
            </a:r>
            <a:endParaRPr lang="nl-NL"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spcBef>
                <a:spcPts val="0"/>
              </a:spcBef>
              <a:spcAft>
                <a:spcPts val="600"/>
              </a:spcAft>
            </a:pPr>
            <a:endParaRPr lang="en-US" altLang="nl-NL" sz="2000" dirty="0"/>
          </a:p>
          <a:p>
            <a:pPr indent="-228600" algn="l">
              <a:spcBef>
                <a:spcPts val="0"/>
              </a:spcBef>
              <a:spcAft>
                <a:spcPts val="600"/>
              </a:spcAft>
              <a:buFont typeface="Arial" panose="020B0604020202020204" pitchFamily="34" charset="0"/>
              <a:buChar char="•"/>
            </a:pPr>
            <a:endParaRPr lang="en-US" altLang="nl-NL" sz="2000" dirty="0"/>
          </a:p>
          <a:p>
            <a:pPr indent="-228600" algn="l">
              <a:spcBef>
                <a:spcPts val="0"/>
              </a:spcBef>
              <a:spcAft>
                <a:spcPts val="600"/>
              </a:spcAft>
              <a:buFont typeface="Arial" panose="020B0604020202020204" pitchFamily="34" charset="0"/>
              <a:buChar char="•"/>
            </a:pPr>
            <a:endParaRPr lang="en-US" altLang="nl-NL" sz="2000" dirty="0"/>
          </a:p>
        </p:txBody>
      </p:sp>
      <p:pic>
        <p:nvPicPr>
          <p:cNvPr id="5" name="Afbeelding 4">
            <a:extLst>
              <a:ext uri="{FF2B5EF4-FFF2-40B4-BE49-F238E27FC236}">
                <a16:creationId xmlns:a16="http://schemas.microsoft.com/office/drawing/2014/main" id="{E1803DFE-2C27-A54E-8AA6-BDB89044EC08}"/>
              </a:ext>
            </a:extLst>
          </p:cNvPr>
          <p:cNvPicPr>
            <a:picLocks noChangeAspect="1"/>
          </p:cNvPicPr>
          <p:nvPr/>
        </p:nvPicPr>
        <p:blipFill>
          <a:blip r:embed="rId3"/>
          <a:stretch>
            <a:fillRect/>
          </a:stretch>
        </p:blipFill>
        <p:spPr>
          <a:xfrm>
            <a:off x="7106802" y="1428839"/>
            <a:ext cx="4772455" cy="692005"/>
          </a:xfrm>
          <a:prstGeom prst="rect">
            <a:avLst/>
          </a:prstGeom>
        </p:spPr>
      </p:pic>
      <p:sp>
        <p:nvSpPr>
          <p:cNvPr id="7" name="Rechthoek 6">
            <a:extLst>
              <a:ext uri="{FF2B5EF4-FFF2-40B4-BE49-F238E27FC236}">
                <a16:creationId xmlns:a16="http://schemas.microsoft.com/office/drawing/2014/main" id="{0DDBE911-489D-235D-E90E-0CB25366D13E}"/>
              </a:ext>
            </a:extLst>
          </p:cNvPr>
          <p:cNvSpPr/>
          <p:nvPr/>
        </p:nvSpPr>
        <p:spPr>
          <a:xfrm>
            <a:off x="8585087" y="2312032"/>
            <a:ext cx="453018" cy="692005"/>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extLst>
              <a:ext uri="{FF2B5EF4-FFF2-40B4-BE49-F238E27FC236}">
                <a16:creationId xmlns:a16="http://schemas.microsoft.com/office/drawing/2014/main" id="{C71C654B-A22A-A2E9-173E-D21966D4F81A}"/>
              </a:ext>
            </a:extLst>
          </p:cNvPr>
          <p:cNvSpPr/>
          <p:nvPr/>
        </p:nvSpPr>
        <p:spPr>
          <a:xfrm>
            <a:off x="8585087" y="5335480"/>
            <a:ext cx="336971" cy="545511"/>
          </a:xfrm>
          <a:prstGeom prst="rect">
            <a:avLst/>
          </a:prstGeom>
          <a:solidFill>
            <a:srgbClr val="E2F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4193914131"/>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0EEEBB-6959-6946-BB95-80F5726F495A}"/>
              </a:ext>
            </a:extLst>
          </p:cNvPr>
          <p:cNvSpPr>
            <a:spLocks noGrp="1"/>
          </p:cNvSpPr>
          <p:nvPr>
            <p:ph type="ctrTitle"/>
          </p:nvPr>
        </p:nvSpPr>
        <p:spPr>
          <a:xfrm>
            <a:off x="533398" y="628933"/>
            <a:ext cx="11125204" cy="885542"/>
          </a:xfrm>
          <a:solidFill>
            <a:srgbClr val="28367B"/>
          </a:solidFill>
        </p:spPr>
        <p:txBody>
          <a:bodyPr lIns="432000" tIns="360000" rIns="432000" bIns="432000" anchor="t" anchorCtr="0">
            <a:normAutofit fontScale="90000"/>
          </a:bodyPr>
          <a:lstStyle/>
          <a:p>
            <a:pPr algn="l"/>
            <a:r>
              <a:rPr lang="nl-NL" sz="2400" b="1" dirty="0">
                <a:solidFill>
                  <a:schemeClr val="bg1"/>
                </a:solidFill>
                <a:latin typeface="Arial" panose="020B0604020202020204" pitchFamily="34" charset="0"/>
              </a:rPr>
              <a:t>Collegiale consultatie </a:t>
            </a:r>
            <a:endParaRPr lang="nl-NL" sz="2400" b="1" dirty="0">
              <a:solidFill>
                <a:schemeClr val="bg1"/>
              </a:solidFill>
            </a:endParaRPr>
          </a:p>
        </p:txBody>
      </p:sp>
      <p:sp>
        <p:nvSpPr>
          <p:cNvPr id="3" name="Ondertitel 2">
            <a:extLst>
              <a:ext uri="{FF2B5EF4-FFF2-40B4-BE49-F238E27FC236}">
                <a16:creationId xmlns:a16="http://schemas.microsoft.com/office/drawing/2014/main" id="{1719ACC3-D6FC-184A-A048-D833ED18BDFD}"/>
              </a:ext>
            </a:extLst>
          </p:cNvPr>
          <p:cNvSpPr>
            <a:spLocks noGrp="1"/>
          </p:cNvSpPr>
          <p:nvPr>
            <p:ph type="subTitle" idx="1"/>
          </p:nvPr>
        </p:nvSpPr>
        <p:spPr>
          <a:xfrm>
            <a:off x="6415912" y="2579427"/>
            <a:ext cx="5242690" cy="2837271"/>
          </a:xfrm>
          <a:noFill/>
        </p:spPr>
        <p:txBody>
          <a:bodyPr lIns="432000" tIns="0" rIns="432000" bIns="432000" numCol="1">
            <a:noAutofit/>
          </a:bodyPr>
          <a:lstStyle/>
          <a:p>
            <a:pPr algn="l">
              <a:lnSpc>
                <a:spcPct val="130000"/>
              </a:lnSpc>
              <a:spcBef>
                <a:spcPts val="0"/>
              </a:spcBef>
            </a:pPr>
            <a:endParaRPr lang="nl-NL" altLang="nl-NL" sz="1800" dirty="0">
              <a:latin typeface="Arial" panose="020B0604020202020204" pitchFamily="34" charset="0"/>
            </a:endParaRPr>
          </a:p>
          <a:p>
            <a:pPr algn="l">
              <a:lnSpc>
                <a:spcPct val="130000"/>
              </a:lnSpc>
              <a:spcBef>
                <a:spcPts val="0"/>
              </a:spcBef>
            </a:pPr>
            <a:r>
              <a:rPr lang="nl-NL" altLang="nl-NL" sz="3200" dirty="0"/>
              <a:t>Welke vraag wil jij graag beantwoord krijgen? </a:t>
            </a:r>
          </a:p>
        </p:txBody>
      </p:sp>
      <p:pic>
        <p:nvPicPr>
          <p:cNvPr id="5" name="Afbeelding 4">
            <a:extLst>
              <a:ext uri="{FF2B5EF4-FFF2-40B4-BE49-F238E27FC236}">
                <a16:creationId xmlns:a16="http://schemas.microsoft.com/office/drawing/2014/main" id="{E1803DFE-2C27-A54E-8AA6-BDB89044EC08}"/>
              </a:ext>
            </a:extLst>
          </p:cNvPr>
          <p:cNvPicPr>
            <a:picLocks noChangeAspect="1"/>
          </p:cNvPicPr>
          <p:nvPr/>
        </p:nvPicPr>
        <p:blipFill>
          <a:blip r:embed="rId3"/>
          <a:stretch>
            <a:fillRect/>
          </a:stretch>
        </p:blipFill>
        <p:spPr>
          <a:xfrm>
            <a:off x="8822765" y="6180937"/>
            <a:ext cx="2835837" cy="422662"/>
          </a:xfrm>
          <a:prstGeom prst="rect">
            <a:avLst/>
          </a:prstGeom>
        </p:spPr>
      </p:pic>
      <p:pic>
        <p:nvPicPr>
          <p:cNvPr id="1026" name="Picture 2" descr="Vragen stellen aan klanten, lijkt op een verhoor! - Mind Direction">
            <a:extLst>
              <a:ext uri="{FF2B5EF4-FFF2-40B4-BE49-F238E27FC236}">
                <a16:creationId xmlns:a16="http://schemas.microsoft.com/office/drawing/2014/main" id="{725B4B99-4E90-722E-B490-C289BC07FE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3310" y="2271202"/>
            <a:ext cx="5242690" cy="39097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7155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0EEEBB-6959-6946-BB95-80F5726F495A}"/>
              </a:ext>
            </a:extLst>
          </p:cNvPr>
          <p:cNvSpPr>
            <a:spLocks noGrp="1"/>
          </p:cNvSpPr>
          <p:nvPr>
            <p:ph type="ctrTitle"/>
          </p:nvPr>
        </p:nvSpPr>
        <p:spPr>
          <a:xfrm>
            <a:off x="533398" y="628933"/>
            <a:ext cx="11125204" cy="885542"/>
          </a:xfrm>
          <a:solidFill>
            <a:srgbClr val="28367B"/>
          </a:solidFill>
        </p:spPr>
        <p:txBody>
          <a:bodyPr lIns="432000" tIns="360000" rIns="432000" bIns="432000" anchor="t" anchorCtr="0">
            <a:normAutofit fontScale="90000"/>
          </a:bodyPr>
          <a:lstStyle/>
          <a:p>
            <a:pPr algn="l"/>
            <a:r>
              <a:rPr lang="nl-NL" sz="2400" b="1" dirty="0">
                <a:solidFill>
                  <a:schemeClr val="bg1"/>
                </a:solidFill>
                <a:latin typeface="Arial" panose="020B0604020202020204" pitchFamily="34" charset="0"/>
              </a:rPr>
              <a:t> Flyer: vier speerpunten</a:t>
            </a:r>
            <a:endParaRPr lang="nl-NL" sz="2400" b="1" dirty="0">
              <a:solidFill>
                <a:schemeClr val="bg1"/>
              </a:solidFill>
            </a:endParaRPr>
          </a:p>
        </p:txBody>
      </p:sp>
      <p:pic>
        <p:nvPicPr>
          <p:cNvPr id="5" name="Afbeelding 4">
            <a:extLst>
              <a:ext uri="{FF2B5EF4-FFF2-40B4-BE49-F238E27FC236}">
                <a16:creationId xmlns:a16="http://schemas.microsoft.com/office/drawing/2014/main" id="{E1803DFE-2C27-A54E-8AA6-BDB89044EC08}"/>
              </a:ext>
            </a:extLst>
          </p:cNvPr>
          <p:cNvPicPr>
            <a:picLocks noChangeAspect="1"/>
          </p:cNvPicPr>
          <p:nvPr/>
        </p:nvPicPr>
        <p:blipFill>
          <a:blip r:embed="rId3"/>
          <a:stretch>
            <a:fillRect/>
          </a:stretch>
        </p:blipFill>
        <p:spPr>
          <a:xfrm>
            <a:off x="8822765" y="6180937"/>
            <a:ext cx="2835837" cy="422662"/>
          </a:xfrm>
          <a:prstGeom prst="rect">
            <a:avLst/>
          </a:prstGeom>
        </p:spPr>
      </p:pic>
      <p:sp>
        <p:nvSpPr>
          <p:cNvPr id="3" name="Tekstvak 2">
            <a:extLst>
              <a:ext uri="{FF2B5EF4-FFF2-40B4-BE49-F238E27FC236}">
                <a16:creationId xmlns:a16="http://schemas.microsoft.com/office/drawing/2014/main" id="{78F57BBF-9BA8-A171-C6CE-3AE0DE1CF626}"/>
              </a:ext>
            </a:extLst>
          </p:cNvPr>
          <p:cNvSpPr txBox="1"/>
          <p:nvPr/>
        </p:nvSpPr>
        <p:spPr>
          <a:xfrm>
            <a:off x="777923" y="2169993"/>
            <a:ext cx="8044842" cy="3913059"/>
          </a:xfrm>
          <a:prstGeom prst="rect">
            <a:avLst/>
          </a:prstGeom>
          <a:noFill/>
        </p:spPr>
        <p:txBody>
          <a:bodyPr wrap="square" rtlCol="0">
            <a:spAutoFit/>
          </a:bodyPr>
          <a:lstStyle/>
          <a:p>
            <a:pPr marL="342900" indent="-342900">
              <a:lnSpc>
                <a:spcPct val="150000"/>
              </a:lnSpc>
              <a:buAutoNum type="arabicPeriod"/>
            </a:pPr>
            <a:r>
              <a:rPr lang="nl-NL" sz="2400" i="1" dirty="0"/>
              <a:t>Ontwikkeling van teams die bezig zijn met interprofessioneel samenwerken.</a:t>
            </a:r>
          </a:p>
          <a:p>
            <a:pPr marL="342900" indent="-342900">
              <a:lnSpc>
                <a:spcPct val="150000"/>
              </a:lnSpc>
              <a:buAutoNum type="arabicPeriod"/>
            </a:pPr>
            <a:r>
              <a:rPr lang="nl-NL" sz="2400" i="1" dirty="0"/>
              <a:t>Werken met interprofessionele vraagstukken</a:t>
            </a:r>
          </a:p>
          <a:p>
            <a:pPr marL="342900" indent="-342900">
              <a:lnSpc>
                <a:spcPct val="150000"/>
              </a:lnSpc>
              <a:buAutoNum type="arabicPeriod"/>
            </a:pPr>
            <a:r>
              <a:rPr lang="nl-NL" sz="2400" i="1" dirty="0"/>
              <a:t>Inzetten op de T-</a:t>
            </a:r>
            <a:r>
              <a:rPr lang="nl-NL" sz="2400" i="1" dirty="0" err="1"/>
              <a:t>shaped</a:t>
            </a:r>
            <a:r>
              <a:rPr lang="nl-NL" sz="2400" i="1" dirty="0"/>
              <a:t> professional</a:t>
            </a:r>
          </a:p>
          <a:p>
            <a:pPr marL="342900" indent="-342900">
              <a:lnSpc>
                <a:spcPct val="150000"/>
              </a:lnSpc>
              <a:buAutoNum type="arabicPeriod"/>
            </a:pPr>
            <a:r>
              <a:rPr lang="nl-NL" sz="2400" i="1" dirty="0"/>
              <a:t>Leerteams van studenten meer in de context brengen van het team van professionals, het schoolteam, het wijkteam en het zorgteam.</a:t>
            </a:r>
          </a:p>
        </p:txBody>
      </p:sp>
    </p:spTree>
    <p:extLst>
      <p:ext uri="{BB962C8B-B14F-4D97-AF65-F5344CB8AC3E}">
        <p14:creationId xmlns:p14="http://schemas.microsoft.com/office/powerpoint/2010/main" val="1838291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0EEEBB-6959-6946-BB95-80F5726F495A}"/>
              </a:ext>
            </a:extLst>
          </p:cNvPr>
          <p:cNvSpPr>
            <a:spLocks noGrp="1"/>
          </p:cNvSpPr>
          <p:nvPr>
            <p:ph type="ctrTitle"/>
          </p:nvPr>
        </p:nvSpPr>
        <p:spPr>
          <a:xfrm>
            <a:off x="533398" y="628932"/>
            <a:ext cx="11125204" cy="1114927"/>
          </a:xfrm>
          <a:solidFill>
            <a:srgbClr val="28367B"/>
          </a:solidFill>
        </p:spPr>
        <p:txBody>
          <a:bodyPr lIns="432000" tIns="360000" rIns="432000" bIns="432000" anchor="t" anchorCtr="0">
            <a:normAutofit fontScale="90000"/>
          </a:bodyPr>
          <a:lstStyle/>
          <a:p>
            <a:pPr algn="l"/>
            <a:br>
              <a:rPr lang="nl-NL" sz="2400" b="1" dirty="0">
                <a:solidFill>
                  <a:schemeClr val="bg1"/>
                </a:solidFill>
                <a:latin typeface="Arial" panose="020B0604020202020204" pitchFamily="34" charset="0"/>
              </a:rPr>
            </a:br>
            <a:r>
              <a:rPr lang="nl-NL" sz="2400" b="1" dirty="0">
                <a:solidFill>
                  <a:schemeClr val="bg1"/>
                </a:solidFill>
                <a:latin typeface="Arial" panose="020B0604020202020204" pitchFamily="34" charset="0"/>
              </a:rPr>
              <a:t>Dialoogkaarten interprofessioneel samenwerken</a:t>
            </a:r>
            <a:endParaRPr lang="nl-NL" sz="2400" b="1" dirty="0">
              <a:solidFill>
                <a:schemeClr val="bg1"/>
              </a:solidFill>
            </a:endParaRPr>
          </a:p>
        </p:txBody>
      </p:sp>
      <p:sp>
        <p:nvSpPr>
          <p:cNvPr id="3" name="Ondertitel 2">
            <a:extLst>
              <a:ext uri="{FF2B5EF4-FFF2-40B4-BE49-F238E27FC236}">
                <a16:creationId xmlns:a16="http://schemas.microsoft.com/office/drawing/2014/main" id="{1719ACC3-D6FC-184A-A048-D833ED18BDFD}"/>
              </a:ext>
            </a:extLst>
          </p:cNvPr>
          <p:cNvSpPr>
            <a:spLocks noGrp="1"/>
          </p:cNvSpPr>
          <p:nvPr>
            <p:ph type="subTitle" idx="1"/>
          </p:nvPr>
        </p:nvSpPr>
        <p:spPr>
          <a:xfrm>
            <a:off x="653143" y="1948541"/>
            <a:ext cx="10853057" cy="4027715"/>
          </a:xfrm>
          <a:noFill/>
        </p:spPr>
        <p:txBody>
          <a:bodyPr lIns="432000" tIns="0" rIns="432000" bIns="432000" numCol="1">
            <a:noAutofit/>
          </a:bodyPr>
          <a:lstStyle/>
          <a:p>
            <a:pPr algn="l">
              <a:lnSpc>
                <a:spcPct val="200000"/>
              </a:lnSpc>
              <a:spcBef>
                <a:spcPts val="0"/>
              </a:spcBef>
            </a:pPr>
            <a:r>
              <a:rPr lang="nl-NL" altLang="nl-NL" sz="2000" dirty="0">
                <a:latin typeface="Arial" panose="020B0604020202020204" pitchFamily="34" charset="0"/>
              </a:rPr>
              <a:t>- Voor professionals ter ondersteuning van het interprofessioneel samenwerken</a:t>
            </a:r>
          </a:p>
          <a:p>
            <a:pPr algn="l">
              <a:lnSpc>
                <a:spcPct val="200000"/>
              </a:lnSpc>
              <a:spcBef>
                <a:spcPts val="0"/>
              </a:spcBef>
            </a:pPr>
            <a:r>
              <a:rPr lang="nl-NL" altLang="nl-NL" sz="2000" dirty="0">
                <a:latin typeface="Arial" panose="020B0604020202020204" pitchFamily="34" charset="0"/>
              </a:rPr>
              <a:t>- Ook te gebruiken als aanvulling op de reflectietool</a:t>
            </a:r>
          </a:p>
          <a:p>
            <a:pPr algn="l">
              <a:lnSpc>
                <a:spcPct val="200000"/>
              </a:lnSpc>
              <a:spcBef>
                <a:spcPts val="0"/>
              </a:spcBef>
            </a:pPr>
            <a:r>
              <a:rPr lang="nl-NL" altLang="nl-NL" sz="2000" dirty="0">
                <a:latin typeface="Arial" panose="020B0604020202020204" pitchFamily="34" charset="0"/>
              </a:rPr>
              <a:t>- Kaarten in te zetten om</a:t>
            </a:r>
          </a:p>
          <a:p>
            <a:pPr marL="285750" indent="-285750" algn="l">
              <a:buFont typeface="Arial" panose="020B0604020202020204" pitchFamily="34" charset="0"/>
              <a:buChar char="•"/>
            </a:pPr>
            <a:r>
              <a:rPr lang="nl-NL" sz="1800" dirty="0"/>
              <a:t>Kwaliteiten en expertise van jezelf en van anderen (binnen je team) in kaart te brengen</a:t>
            </a:r>
          </a:p>
          <a:p>
            <a:pPr marL="285750" indent="-285750" algn="l">
              <a:buFont typeface="Arial" panose="020B0604020202020204" pitchFamily="34" charset="0"/>
              <a:buChar char="•"/>
            </a:pPr>
            <a:r>
              <a:rPr lang="nl-NL" sz="1800" dirty="0"/>
              <a:t>Het gesprek over interprofessioneel samenwerken (binnen je team) te starten of te verdiepen </a:t>
            </a:r>
          </a:p>
          <a:p>
            <a:pPr marL="285750" indent="-285750" algn="l">
              <a:buFont typeface="Arial" panose="020B0604020202020204" pitchFamily="34" charset="0"/>
              <a:buChar char="•"/>
            </a:pPr>
            <a:r>
              <a:rPr lang="nl-NL" sz="1800" dirty="0"/>
              <a:t>Samen vervolgstappen te formuleren </a:t>
            </a:r>
          </a:p>
          <a:p>
            <a:pPr marL="285750" indent="-285750" algn="l">
              <a:buFont typeface="Arial" panose="020B0604020202020204" pitchFamily="34" charset="0"/>
              <a:buChar char="•"/>
            </a:pPr>
            <a:r>
              <a:rPr lang="nl-NL" sz="1800" dirty="0"/>
              <a:t>Met elkaar te brainstormen </a:t>
            </a:r>
          </a:p>
          <a:p>
            <a:pPr marL="285750" indent="-285750" algn="l">
              <a:buFont typeface="Arial" panose="020B0604020202020204" pitchFamily="34" charset="0"/>
              <a:buChar char="•"/>
            </a:pPr>
            <a:r>
              <a:rPr lang="nl-NL" sz="1800" dirty="0"/>
              <a:t>Met elkaar een doel te stellen</a:t>
            </a:r>
          </a:p>
          <a:p>
            <a:pPr marL="285750" indent="-285750" algn="l">
              <a:lnSpc>
                <a:spcPct val="130000"/>
              </a:lnSpc>
              <a:spcBef>
                <a:spcPts val="0"/>
              </a:spcBef>
              <a:buFont typeface="Arial" panose="020B0604020202020204" pitchFamily="34" charset="0"/>
              <a:buChar char="•"/>
            </a:pPr>
            <a:endParaRPr lang="nl-NL" altLang="nl-NL" sz="1800" dirty="0">
              <a:latin typeface="Arial" panose="020B0604020202020204" pitchFamily="34" charset="0"/>
            </a:endParaRPr>
          </a:p>
          <a:p>
            <a:pPr algn="l">
              <a:lnSpc>
                <a:spcPct val="130000"/>
              </a:lnSpc>
              <a:spcBef>
                <a:spcPts val="0"/>
              </a:spcBef>
            </a:pPr>
            <a:endParaRPr lang="nl-NL" altLang="nl-NL" sz="1800" dirty="0">
              <a:latin typeface="Arial" panose="020B0604020202020204" pitchFamily="34" charset="0"/>
            </a:endParaRPr>
          </a:p>
        </p:txBody>
      </p:sp>
      <p:pic>
        <p:nvPicPr>
          <p:cNvPr id="5" name="Afbeelding 4">
            <a:extLst>
              <a:ext uri="{FF2B5EF4-FFF2-40B4-BE49-F238E27FC236}">
                <a16:creationId xmlns:a16="http://schemas.microsoft.com/office/drawing/2014/main" id="{E1803DFE-2C27-A54E-8AA6-BDB89044EC08}"/>
              </a:ext>
            </a:extLst>
          </p:cNvPr>
          <p:cNvPicPr>
            <a:picLocks noChangeAspect="1"/>
          </p:cNvPicPr>
          <p:nvPr/>
        </p:nvPicPr>
        <p:blipFill>
          <a:blip r:embed="rId3"/>
          <a:stretch>
            <a:fillRect/>
          </a:stretch>
        </p:blipFill>
        <p:spPr>
          <a:xfrm>
            <a:off x="8822765" y="6180937"/>
            <a:ext cx="2835837" cy="422662"/>
          </a:xfrm>
          <a:prstGeom prst="rect">
            <a:avLst/>
          </a:prstGeom>
        </p:spPr>
      </p:pic>
    </p:spTree>
    <p:extLst>
      <p:ext uri="{BB962C8B-B14F-4D97-AF65-F5344CB8AC3E}">
        <p14:creationId xmlns:p14="http://schemas.microsoft.com/office/powerpoint/2010/main" val="2794507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Voetstappen Vectorafbeeldingen, iconen en afbeeldingen gratis te downloaden">
            <a:extLst>
              <a:ext uri="{FF2B5EF4-FFF2-40B4-BE49-F238E27FC236}">
                <a16:creationId xmlns:a16="http://schemas.microsoft.com/office/drawing/2014/main" id="{0B7B701B-A64C-9021-459E-8DEA0594EF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43645" y="628933"/>
            <a:ext cx="7453627" cy="6263552"/>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Pinpoint Vector Art, Icons, and Graphics for Free Download">
            <a:extLst>
              <a:ext uri="{FF2B5EF4-FFF2-40B4-BE49-F238E27FC236}">
                <a16:creationId xmlns:a16="http://schemas.microsoft.com/office/drawing/2014/main" id="{4882B7FA-D4DE-4852-B071-50D00C49B24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6020" y="5497231"/>
            <a:ext cx="479025" cy="479025"/>
          </a:xfrm>
          <a:prstGeom prst="rect">
            <a:avLst/>
          </a:prstGeom>
          <a:noFill/>
          <a:extLst>
            <a:ext uri="{909E8E84-426E-40DD-AFC4-6F175D3DCCD1}">
              <a14:hiddenFill xmlns:a14="http://schemas.microsoft.com/office/drawing/2010/main">
                <a:solidFill>
                  <a:srgbClr val="FFFFFF"/>
                </a:solidFill>
              </a14:hiddenFill>
            </a:ext>
          </a:extLst>
        </p:spPr>
      </p:pic>
      <p:sp>
        <p:nvSpPr>
          <p:cNvPr id="3" name="Ondertitel 2">
            <a:extLst>
              <a:ext uri="{FF2B5EF4-FFF2-40B4-BE49-F238E27FC236}">
                <a16:creationId xmlns:a16="http://schemas.microsoft.com/office/drawing/2014/main" id="{1719ACC3-D6FC-184A-A048-D833ED18BDFD}"/>
              </a:ext>
            </a:extLst>
          </p:cNvPr>
          <p:cNvSpPr>
            <a:spLocks noGrp="1"/>
          </p:cNvSpPr>
          <p:nvPr>
            <p:ph type="subTitle" idx="1"/>
          </p:nvPr>
        </p:nvSpPr>
        <p:spPr>
          <a:xfrm>
            <a:off x="709684" y="2866030"/>
            <a:ext cx="10796516" cy="3110226"/>
          </a:xfrm>
          <a:noFill/>
        </p:spPr>
        <p:txBody>
          <a:bodyPr lIns="432000" tIns="0" rIns="432000" bIns="432000" numCol="1">
            <a:noAutofit/>
          </a:bodyPr>
          <a:lstStyle/>
          <a:p>
            <a:pPr algn="l">
              <a:lnSpc>
                <a:spcPct val="130000"/>
              </a:lnSpc>
              <a:spcBef>
                <a:spcPts val="0"/>
              </a:spcBef>
            </a:pPr>
            <a:r>
              <a:rPr lang="nl-NL" altLang="nl-NL" sz="1800" dirty="0">
                <a:latin typeface="Arial" panose="020B0604020202020204" pitchFamily="34" charset="0"/>
              </a:rPr>
              <a:t>- Op Windesheim (inclusief eten, uitnodiging volgt)</a:t>
            </a:r>
          </a:p>
          <a:p>
            <a:pPr algn="l">
              <a:lnSpc>
                <a:spcPct val="130000"/>
              </a:lnSpc>
              <a:spcBef>
                <a:spcPts val="0"/>
              </a:spcBef>
            </a:pPr>
            <a:r>
              <a:rPr lang="nl-NL" altLang="nl-NL" sz="1800" dirty="0">
                <a:latin typeface="Arial" panose="020B0604020202020204" pitchFamily="34" charset="0"/>
              </a:rPr>
              <a:t>- Samen met de opleidingen</a:t>
            </a:r>
          </a:p>
          <a:p>
            <a:pPr algn="l">
              <a:lnSpc>
                <a:spcPct val="130000"/>
              </a:lnSpc>
              <a:spcBef>
                <a:spcPts val="0"/>
              </a:spcBef>
            </a:pPr>
            <a:endParaRPr lang="nl-NL" altLang="nl-NL" sz="1800" dirty="0">
              <a:latin typeface="Arial" panose="020B0604020202020204" pitchFamily="34" charset="0"/>
            </a:endParaRPr>
          </a:p>
          <a:p>
            <a:pPr algn="l">
              <a:lnSpc>
                <a:spcPct val="130000"/>
              </a:lnSpc>
              <a:spcBef>
                <a:spcPts val="0"/>
              </a:spcBef>
            </a:pPr>
            <a:r>
              <a:rPr lang="nl-NL" altLang="nl-NL" sz="1800" dirty="0">
                <a:latin typeface="Arial" panose="020B0604020202020204" pitchFamily="34" charset="0"/>
              </a:rPr>
              <a:t>Onderwerp: welke stappen heb je tot nu toe gezet ? </a:t>
            </a:r>
          </a:p>
          <a:p>
            <a:pPr algn="l">
              <a:lnSpc>
                <a:spcPct val="130000"/>
              </a:lnSpc>
              <a:spcBef>
                <a:spcPts val="0"/>
              </a:spcBef>
            </a:pPr>
            <a:r>
              <a:rPr lang="nl-NL" altLang="nl-NL" sz="1800" dirty="0">
                <a:latin typeface="Arial" panose="020B0604020202020204" pitchFamily="34" charset="0"/>
              </a:rPr>
              <a:t>                    Waar sta je ?</a:t>
            </a:r>
          </a:p>
          <a:p>
            <a:pPr algn="l">
              <a:lnSpc>
                <a:spcPct val="130000"/>
              </a:lnSpc>
              <a:spcBef>
                <a:spcPts val="0"/>
              </a:spcBef>
            </a:pPr>
            <a:r>
              <a:rPr lang="nl-NL" altLang="nl-NL" sz="1800" dirty="0">
                <a:latin typeface="Arial" panose="020B0604020202020204" pitchFamily="34" charset="0"/>
              </a:rPr>
              <a:t>                    Welke stappen wil je nog zetten ?</a:t>
            </a:r>
          </a:p>
        </p:txBody>
      </p:sp>
      <p:sp>
        <p:nvSpPr>
          <p:cNvPr id="2" name="Titel 1">
            <a:extLst>
              <a:ext uri="{FF2B5EF4-FFF2-40B4-BE49-F238E27FC236}">
                <a16:creationId xmlns:a16="http://schemas.microsoft.com/office/drawing/2014/main" id="{A20EEEBB-6959-6946-BB95-80F5726F495A}"/>
              </a:ext>
            </a:extLst>
          </p:cNvPr>
          <p:cNvSpPr>
            <a:spLocks noGrp="1"/>
          </p:cNvSpPr>
          <p:nvPr>
            <p:ph type="ctrTitle"/>
          </p:nvPr>
        </p:nvSpPr>
        <p:spPr>
          <a:xfrm>
            <a:off x="533398" y="628933"/>
            <a:ext cx="11125204" cy="885542"/>
          </a:xfrm>
          <a:solidFill>
            <a:srgbClr val="28367B"/>
          </a:solidFill>
        </p:spPr>
        <p:txBody>
          <a:bodyPr lIns="432000" tIns="360000" rIns="432000" bIns="432000" anchor="t" anchorCtr="0">
            <a:normAutofit fontScale="90000"/>
          </a:bodyPr>
          <a:lstStyle/>
          <a:p>
            <a:pPr algn="l"/>
            <a:r>
              <a:rPr lang="nl-NL" sz="2400" b="1" dirty="0">
                <a:solidFill>
                  <a:schemeClr val="bg1"/>
                </a:solidFill>
                <a:latin typeface="Arial" panose="020B0604020202020204" pitchFamily="34" charset="0"/>
              </a:rPr>
              <a:t>Komende leerteambijeenkomst: 12 maart  16.30 uur – 19.30 uur</a:t>
            </a:r>
            <a:br>
              <a:rPr lang="nl-NL" sz="2400" b="1" dirty="0">
                <a:solidFill>
                  <a:schemeClr val="bg1"/>
                </a:solidFill>
                <a:latin typeface="Arial" panose="020B0604020202020204" pitchFamily="34" charset="0"/>
              </a:rPr>
            </a:br>
            <a:endParaRPr lang="nl-NL" sz="2400" b="1" dirty="0">
              <a:solidFill>
                <a:schemeClr val="bg1"/>
              </a:solidFill>
            </a:endParaRPr>
          </a:p>
        </p:txBody>
      </p:sp>
      <p:pic>
        <p:nvPicPr>
          <p:cNvPr id="5" name="Afbeelding 4">
            <a:extLst>
              <a:ext uri="{FF2B5EF4-FFF2-40B4-BE49-F238E27FC236}">
                <a16:creationId xmlns:a16="http://schemas.microsoft.com/office/drawing/2014/main" id="{E1803DFE-2C27-A54E-8AA6-BDB89044EC08}"/>
              </a:ext>
            </a:extLst>
          </p:cNvPr>
          <p:cNvPicPr>
            <a:picLocks noChangeAspect="1"/>
          </p:cNvPicPr>
          <p:nvPr/>
        </p:nvPicPr>
        <p:blipFill>
          <a:blip r:embed="rId5"/>
          <a:stretch>
            <a:fillRect/>
          </a:stretch>
        </p:blipFill>
        <p:spPr>
          <a:xfrm>
            <a:off x="8822765" y="6180937"/>
            <a:ext cx="2835837" cy="422662"/>
          </a:xfrm>
          <a:prstGeom prst="rect">
            <a:avLst/>
          </a:prstGeom>
        </p:spPr>
      </p:pic>
      <p:pic>
        <p:nvPicPr>
          <p:cNvPr id="2056" name="Picture 8" descr="Pinpoint Vector Art, Icons, and Graphics for Free Download">
            <a:extLst>
              <a:ext uri="{FF2B5EF4-FFF2-40B4-BE49-F238E27FC236}">
                <a16:creationId xmlns:a16="http://schemas.microsoft.com/office/drawing/2014/main" id="{082DD0E1-7BBA-7FB2-2679-587D1DDB1F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30532" y="4556852"/>
            <a:ext cx="624603" cy="624603"/>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Pinpoint Vector Art, Icons, and Graphics for Free Download">
            <a:extLst>
              <a:ext uri="{FF2B5EF4-FFF2-40B4-BE49-F238E27FC236}">
                <a16:creationId xmlns:a16="http://schemas.microsoft.com/office/drawing/2014/main" id="{4FF092BA-3BD4-B26F-BB1A-1A7256573E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74508" y="2160933"/>
            <a:ext cx="500416" cy="500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9180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0EEEBB-6959-6946-BB95-80F5726F495A}"/>
              </a:ext>
            </a:extLst>
          </p:cNvPr>
          <p:cNvSpPr>
            <a:spLocks noGrp="1"/>
          </p:cNvSpPr>
          <p:nvPr>
            <p:ph type="ctrTitle"/>
          </p:nvPr>
        </p:nvSpPr>
        <p:spPr>
          <a:xfrm>
            <a:off x="533398" y="628933"/>
            <a:ext cx="11125204" cy="885542"/>
          </a:xfrm>
          <a:solidFill>
            <a:srgbClr val="28367B"/>
          </a:solidFill>
        </p:spPr>
        <p:txBody>
          <a:bodyPr lIns="432000" tIns="360000" rIns="432000" bIns="432000" anchor="t" anchorCtr="0">
            <a:normAutofit fontScale="90000"/>
          </a:bodyPr>
          <a:lstStyle/>
          <a:p>
            <a:pPr algn="l"/>
            <a:r>
              <a:rPr lang="nl-NL" sz="2400" b="1">
                <a:solidFill>
                  <a:schemeClr val="bg1"/>
                </a:solidFill>
                <a:latin typeface="Arial" panose="020B0604020202020204" pitchFamily="34" charset="0"/>
              </a:rPr>
              <a:t>Praktische zaken </a:t>
            </a:r>
            <a:endParaRPr lang="nl-NL" sz="2400" b="1">
              <a:solidFill>
                <a:schemeClr val="bg1"/>
              </a:solidFill>
            </a:endParaRPr>
          </a:p>
        </p:txBody>
      </p:sp>
      <p:sp>
        <p:nvSpPr>
          <p:cNvPr id="3" name="Ondertitel 2">
            <a:extLst>
              <a:ext uri="{FF2B5EF4-FFF2-40B4-BE49-F238E27FC236}">
                <a16:creationId xmlns:a16="http://schemas.microsoft.com/office/drawing/2014/main" id="{1719ACC3-D6FC-184A-A048-D833ED18BDFD}"/>
              </a:ext>
            </a:extLst>
          </p:cNvPr>
          <p:cNvSpPr>
            <a:spLocks noGrp="1"/>
          </p:cNvSpPr>
          <p:nvPr>
            <p:ph type="subTitle" idx="1"/>
          </p:nvPr>
        </p:nvSpPr>
        <p:spPr>
          <a:xfrm>
            <a:off x="533399" y="2387600"/>
            <a:ext cx="10972802" cy="3588656"/>
          </a:xfrm>
          <a:noFill/>
        </p:spPr>
        <p:txBody>
          <a:bodyPr lIns="432000" tIns="0" rIns="432000" bIns="432000" numCol="1">
            <a:noAutofit/>
          </a:bodyPr>
          <a:lstStyle/>
          <a:p>
            <a:pPr marL="342900" indent="-342900" algn="l">
              <a:lnSpc>
                <a:spcPct val="130000"/>
              </a:lnSpc>
              <a:spcBef>
                <a:spcPts val="0"/>
              </a:spcBef>
              <a:buFont typeface="Arial" panose="020B0604020202020204" pitchFamily="34" charset="0"/>
              <a:buChar char="•"/>
            </a:pPr>
            <a:endParaRPr lang="nl-NL" altLang="nl-NL" sz="1800" dirty="0">
              <a:latin typeface="Arial" panose="020B0604020202020204" pitchFamily="34" charset="0"/>
            </a:endParaRPr>
          </a:p>
          <a:p>
            <a:pPr marL="342900" indent="-342900" algn="l">
              <a:lnSpc>
                <a:spcPct val="130000"/>
              </a:lnSpc>
              <a:spcBef>
                <a:spcPts val="0"/>
              </a:spcBef>
              <a:buFont typeface="Arial" panose="020B0604020202020204" pitchFamily="34" charset="0"/>
              <a:buChar char="•"/>
            </a:pPr>
            <a:endParaRPr lang="nl-NL" altLang="nl-NL" sz="1800" dirty="0">
              <a:latin typeface="Arial" panose="020B0604020202020204" pitchFamily="34" charset="0"/>
            </a:endParaRPr>
          </a:p>
          <a:p>
            <a:pPr marL="342900" indent="-342900" algn="l">
              <a:lnSpc>
                <a:spcPct val="130000"/>
              </a:lnSpc>
              <a:spcBef>
                <a:spcPts val="0"/>
              </a:spcBef>
              <a:buFont typeface="Arial" panose="020B0604020202020204" pitchFamily="34" charset="0"/>
              <a:buChar char="•"/>
            </a:pPr>
            <a:r>
              <a:rPr lang="nl-NL" altLang="nl-NL" sz="1800" dirty="0">
                <a:latin typeface="Arial" panose="020B0604020202020204" pitchFamily="34" charset="0"/>
              </a:rPr>
              <a:t>Artikel: </a:t>
            </a:r>
            <a:r>
              <a:rPr lang="nl-NL" altLang="nl-NL" sz="1800" i="1" dirty="0">
                <a:latin typeface="Arial" panose="020B0604020202020204" pitchFamily="34" charset="0"/>
              </a:rPr>
              <a:t>‘Interprofessionele samenwerking. Optimale ontwikkeling van kind centraal’. </a:t>
            </a:r>
            <a:r>
              <a:rPr lang="nl-NL" altLang="nl-NL" sz="1800" dirty="0">
                <a:latin typeface="Arial" panose="020B0604020202020204" pitchFamily="34" charset="0"/>
              </a:rPr>
              <a:t>Door Jerome van Dongen en Nardie Fanchamps</a:t>
            </a:r>
          </a:p>
          <a:p>
            <a:pPr marL="342900" indent="-342900" algn="l">
              <a:lnSpc>
                <a:spcPct val="130000"/>
              </a:lnSpc>
              <a:spcBef>
                <a:spcPts val="0"/>
              </a:spcBef>
              <a:buFont typeface="Arial" panose="020B0604020202020204" pitchFamily="34" charset="0"/>
              <a:buChar char="•"/>
            </a:pPr>
            <a:r>
              <a:rPr lang="nl-NL" altLang="nl-NL" sz="1800" dirty="0">
                <a:latin typeface="Arial" panose="020B0604020202020204" pitchFamily="34" charset="0"/>
              </a:rPr>
              <a:t>Uren schrijven</a:t>
            </a:r>
          </a:p>
          <a:p>
            <a:pPr marL="342900" indent="-342900" algn="l">
              <a:lnSpc>
                <a:spcPct val="130000"/>
              </a:lnSpc>
              <a:spcBef>
                <a:spcPts val="0"/>
              </a:spcBef>
              <a:buFont typeface="Arial" panose="020B0604020202020204" pitchFamily="34" charset="0"/>
              <a:buChar char="•"/>
            </a:pPr>
            <a:r>
              <a:rPr lang="nl-NL" altLang="nl-NL" sz="1800" dirty="0">
                <a:latin typeface="Arial" panose="020B0604020202020204" pitchFamily="34" charset="0"/>
              </a:rPr>
              <a:t>Professionaliseringsaanbod: we willen graag langs komen, contact met de leerteambegeleiders</a:t>
            </a:r>
          </a:p>
          <a:p>
            <a:pPr marL="342900" indent="-342900" algn="l">
              <a:lnSpc>
                <a:spcPct val="130000"/>
              </a:lnSpc>
              <a:spcBef>
                <a:spcPts val="0"/>
              </a:spcBef>
              <a:buFont typeface="Arial" panose="020B0604020202020204" pitchFamily="34" charset="0"/>
              <a:buChar char="•"/>
            </a:pPr>
            <a:r>
              <a:rPr lang="nl-NL" altLang="nl-NL" sz="1800" dirty="0">
                <a:latin typeface="Arial" panose="020B0604020202020204" pitchFamily="34" charset="0"/>
              </a:rPr>
              <a:t>Materialen: www.kindeneducatie.nl  </a:t>
            </a:r>
          </a:p>
          <a:p>
            <a:pPr marL="342900" indent="-342900" algn="l">
              <a:lnSpc>
                <a:spcPct val="130000"/>
              </a:lnSpc>
              <a:spcBef>
                <a:spcPts val="0"/>
              </a:spcBef>
              <a:buFont typeface="Arial" panose="020B0604020202020204" pitchFamily="34" charset="0"/>
              <a:buChar char="•"/>
            </a:pPr>
            <a:r>
              <a:rPr lang="nl-NL" altLang="nl-NL" sz="1800" dirty="0">
                <a:latin typeface="Arial" panose="020B0604020202020204" pitchFamily="34" charset="0"/>
              </a:rPr>
              <a:t>Overzicht van het leerteam </a:t>
            </a:r>
          </a:p>
          <a:p>
            <a:pPr marL="342900" indent="-342900" algn="l">
              <a:lnSpc>
                <a:spcPct val="130000"/>
              </a:lnSpc>
              <a:spcBef>
                <a:spcPts val="0"/>
              </a:spcBef>
              <a:buFont typeface="Arial" panose="020B0604020202020204" pitchFamily="34" charset="0"/>
              <a:buChar char="•"/>
            </a:pPr>
            <a:r>
              <a:rPr lang="nl-NL" altLang="nl-NL" sz="1800" dirty="0">
                <a:latin typeface="Arial" panose="020B0604020202020204" pitchFamily="34" charset="0"/>
              </a:rPr>
              <a:t>Laatste leerteambegeleidersbijeenkomst: 28 mei van 9.00 – 10.30 uur.</a:t>
            </a:r>
          </a:p>
          <a:p>
            <a:pPr marL="342900" indent="-342900" algn="l">
              <a:lnSpc>
                <a:spcPct val="130000"/>
              </a:lnSpc>
              <a:spcBef>
                <a:spcPts val="0"/>
              </a:spcBef>
              <a:buFont typeface="Arial" panose="020B0604020202020204" pitchFamily="34" charset="0"/>
              <a:buChar char="•"/>
            </a:pPr>
            <a:endParaRPr lang="nl-NL" altLang="nl-NL" sz="1800" dirty="0">
              <a:latin typeface="Arial" panose="020B0604020202020204" pitchFamily="34" charset="0"/>
            </a:endParaRPr>
          </a:p>
          <a:p>
            <a:pPr algn="l">
              <a:lnSpc>
                <a:spcPct val="130000"/>
              </a:lnSpc>
              <a:spcBef>
                <a:spcPts val="0"/>
              </a:spcBef>
            </a:pPr>
            <a:endParaRPr lang="nl-NL" altLang="nl-NL" sz="1800" dirty="0">
              <a:latin typeface="Arial" panose="020B0604020202020204" pitchFamily="34" charset="0"/>
            </a:endParaRPr>
          </a:p>
          <a:p>
            <a:pPr algn="l">
              <a:lnSpc>
                <a:spcPct val="130000"/>
              </a:lnSpc>
              <a:spcBef>
                <a:spcPts val="0"/>
              </a:spcBef>
            </a:pPr>
            <a:endParaRPr lang="nl-NL" altLang="nl-NL" sz="1800" dirty="0">
              <a:latin typeface="Arial" panose="020B0604020202020204" pitchFamily="34" charset="0"/>
            </a:endParaRPr>
          </a:p>
        </p:txBody>
      </p:sp>
      <p:pic>
        <p:nvPicPr>
          <p:cNvPr id="5" name="Afbeelding 4">
            <a:extLst>
              <a:ext uri="{FF2B5EF4-FFF2-40B4-BE49-F238E27FC236}">
                <a16:creationId xmlns:a16="http://schemas.microsoft.com/office/drawing/2014/main" id="{E1803DFE-2C27-A54E-8AA6-BDB89044EC08}"/>
              </a:ext>
            </a:extLst>
          </p:cNvPr>
          <p:cNvPicPr>
            <a:picLocks noChangeAspect="1"/>
          </p:cNvPicPr>
          <p:nvPr/>
        </p:nvPicPr>
        <p:blipFill>
          <a:blip r:embed="rId3"/>
          <a:stretch>
            <a:fillRect/>
          </a:stretch>
        </p:blipFill>
        <p:spPr>
          <a:xfrm>
            <a:off x="8822765" y="6180937"/>
            <a:ext cx="2835837" cy="422662"/>
          </a:xfrm>
          <a:prstGeom prst="rect">
            <a:avLst/>
          </a:prstGeom>
        </p:spPr>
      </p:pic>
    </p:spTree>
    <p:extLst>
      <p:ext uri="{BB962C8B-B14F-4D97-AF65-F5344CB8AC3E}">
        <p14:creationId xmlns:p14="http://schemas.microsoft.com/office/powerpoint/2010/main" val="1762384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0EEEBB-6959-6946-BB95-80F5726F495A}"/>
              </a:ext>
            </a:extLst>
          </p:cNvPr>
          <p:cNvSpPr>
            <a:spLocks noGrp="1"/>
          </p:cNvSpPr>
          <p:nvPr>
            <p:ph type="ctrTitle"/>
          </p:nvPr>
        </p:nvSpPr>
        <p:spPr>
          <a:xfrm>
            <a:off x="533398" y="628932"/>
            <a:ext cx="11125204" cy="1114928"/>
          </a:xfrm>
          <a:solidFill>
            <a:srgbClr val="28367B"/>
          </a:solidFill>
        </p:spPr>
        <p:txBody>
          <a:bodyPr lIns="432000" tIns="360000" rIns="432000" bIns="432000" anchor="t" anchorCtr="0">
            <a:noAutofit/>
          </a:bodyPr>
          <a:lstStyle/>
          <a:p>
            <a:pPr algn="l"/>
            <a:r>
              <a:rPr lang="nl-NL" sz="4400" b="1" dirty="0">
                <a:solidFill>
                  <a:schemeClr val="bg1"/>
                </a:solidFill>
                <a:latin typeface="Arial" panose="020B0604020202020204" pitchFamily="34" charset="0"/>
              </a:rPr>
              <a:t>Afsluiting</a:t>
            </a:r>
            <a:endParaRPr lang="nl-NL" sz="4400" b="1" dirty="0">
              <a:solidFill>
                <a:schemeClr val="bg1"/>
              </a:solidFill>
            </a:endParaRPr>
          </a:p>
        </p:txBody>
      </p:sp>
      <p:pic>
        <p:nvPicPr>
          <p:cNvPr id="1028" name="Picture 4" descr="Wat neem ik mee | Jacqoppad">
            <a:extLst>
              <a:ext uri="{FF2B5EF4-FFF2-40B4-BE49-F238E27FC236}">
                <a16:creationId xmlns:a16="http://schemas.microsoft.com/office/drawing/2014/main" id="{E5C3A124-6B7A-C8F5-8D23-1421AAF6BC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4912" y="881744"/>
            <a:ext cx="3037196" cy="5757629"/>
          </a:xfrm>
          <a:prstGeom prst="rect">
            <a:avLst/>
          </a:prstGeom>
          <a:noFill/>
          <a:extLst>
            <a:ext uri="{909E8E84-426E-40DD-AFC4-6F175D3DCCD1}">
              <a14:hiddenFill xmlns:a14="http://schemas.microsoft.com/office/drawing/2010/main">
                <a:solidFill>
                  <a:srgbClr val="FFFFFF"/>
                </a:solidFill>
              </a14:hiddenFill>
            </a:ext>
          </a:extLst>
        </p:spPr>
      </p:pic>
      <p:sp>
        <p:nvSpPr>
          <p:cNvPr id="3" name="Ondertitel 2">
            <a:extLst>
              <a:ext uri="{FF2B5EF4-FFF2-40B4-BE49-F238E27FC236}">
                <a16:creationId xmlns:a16="http://schemas.microsoft.com/office/drawing/2014/main" id="{1719ACC3-D6FC-184A-A048-D833ED18BDFD}"/>
              </a:ext>
            </a:extLst>
          </p:cNvPr>
          <p:cNvSpPr>
            <a:spLocks noGrp="1"/>
          </p:cNvSpPr>
          <p:nvPr>
            <p:ph type="subTitle" idx="1"/>
          </p:nvPr>
        </p:nvSpPr>
        <p:spPr>
          <a:xfrm>
            <a:off x="653143" y="2438400"/>
            <a:ext cx="10853057" cy="3537856"/>
          </a:xfrm>
          <a:noFill/>
        </p:spPr>
        <p:txBody>
          <a:bodyPr lIns="432000" tIns="0" rIns="432000" bIns="432000" numCol="1">
            <a:noAutofit/>
          </a:bodyPr>
          <a:lstStyle/>
          <a:p>
            <a:pPr marL="285750" indent="-285750" algn="l">
              <a:lnSpc>
                <a:spcPct val="130000"/>
              </a:lnSpc>
              <a:spcBef>
                <a:spcPts val="0"/>
              </a:spcBef>
              <a:buFont typeface="Arial" panose="020B0604020202020204" pitchFamily="34" charset="0"/>
              <a:buChar char="•"/>
            </a:pPr>
            <a:r>
              <a:rPr lang="nl-NL" altLang="nl-NL" dirty="0">
                <a:latin typeface="Arial" panose="020B0604020202020204" pitchFamily="34" charset="0"/>
              </a:rPr>
              <a:t>Zijn alle vragen van het begin beantwoord?</a:t>
            </a:r>
          </a:p>
          <a:p>
            <a:pPr marL="285750" indent="-285750" algn="l">
              <a:lnSpc>
                <a:spcPct val="130000"/>
              </a:lnSpc>
              <a:spcBef>
                <a:spcPts val="0"/>
              </a:spcBef>
              <a:buFont typeface="Arial" panose="020B0604020202020204" pitchFamily="34" charset="0"/>
              <a:buChar char="•"/>
            </a:pPr>
            <a:r>
              <a:rPr lang="nl-NL" altLang="nl-NL" dirty="0">
                <a:latin typeface="Arial" panose="020B0604020202020204" pitchFamily="34" charset="0"/>
              </a:rPr>
              <a:t>Wat neem je mee?</a:t>
            </a:r>
          </a:p>
          <a:p>
            <a:pPr marL="285750" indent="-285750" algn="l">
              <a:lnSpc>
                <a:spcPct val="130000"/>
              </a:lnSpc>
              <a:spcBef>
                <a:spcPts val="0"/>
              </a:spcBef>
              <a:buFont typeface="Arial" panose="020B0604020202020204" pitchFamily="34" charset="0"/>
              <a:buChar char="•"/>
            </a:pPr>
            <a:r>
              <a:rPr lang="nl-NL" altLang="nl-NL" dirty="0">
                <a:latin typeface="Arial" panose="020B0604020202020204" pitchFamily="34" charset="0"/>
              </a:rPr>
              <a:t>WVTTK</a:t>
            </a:r>
          </a:p>
        </p:txBody>
      </p:sp>
      <p:pic>
        <p:nvPicPr>
          <p:cNvPr id="5" name="Afbeelding 4">
            <a:extLst>
              <a:ext uri="{FF2B5EF4-FFF2-40B4-BE49-F238E27FC236}">
                <a16:creationId xmlns:a16="http://schemas.microsoft.com/office/drawing/2014/main" id="{E1803DFE-2C27-A54E-8AA6-BDB89044EC08}"/>
              </a:ext>
            </a:extLst>
          </p:cNvPr>
          <p:cNvPicPr>
            <a:picLocks noChangeAspect="1"/>
          </p:cNvPicPr>
          <p:nvPr/>
        </p:nvPicPr>
        <p:blipFill>
          <a:blip r:embed="rId4"/>
          <a:stretch>
            <a:fillRect/>
          </a:stretch>
        </p:blipFill>
        <p:spPr>
          <a:xfrm>
            <a:off x="8822765" y="6180937"/>
            <a:ext cx="2835837" cy="422662"/>
          </a:xfrm>
          <a:prstGeom prst="rect">
            <a:avLst/>
          </a:prstGeom>
        </p:spPr>
      </p:pic>
    </p:spTree>
    <p:extLst>
      <p:ext uri="{BB962C8B-B14F-4D97-AF65-F5344CB8AC3E}">
        <p14:creationId xmlns:p14="http://schemas.microsoft.com/office/powerpoint/2010/main" val="4101613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0EEEBB-6959-6946-BB95-80F5726F495A}"/>
              </a:ext>
            </a:extLst>
          </p:cNvPr>
          <p:cNvSpPr>
            <a:spLocks noGrp="1"/>
          </p:cNvSpPr>
          <p:nvPr>
            <p:ph type="ctrTitle"/>
          </p:nvPr>
        </p:nvSpPr>
        <p:spPr>
          <a:xfrm>
            <a:off x="533398" y="628933"/>
            <a:ext cx="11125204" cy="885542"/>
          </a:xfrm>
          <a:solidFill>
            <a:srgbClr val="28367B"/>
          </a:solidFill>
        </p:spPr>
        <p:txBody>
          <a:bodyPr lIns="432000" tIns="360000" rIns="432000" bIns="432000" anchor="t" anchorCtr="0">
            <a:normAutofit fontScale="90000"/>
          </a:bodyPr>
          <a:lstStyle/>
          <a:p>
            <a:pPr algn="l"/>
            <a:br>
              <a:rPr lang="nl-NL" sz="2400" b="1" dirty="0">
                <a:solidFill>
                  <a:schemeClr val="bg1"/>
                </a:solidFill>
                <a:latin typeface="Arial" panose="020B0604020202020204" pitchFamily="34" charset="0"/>
              </a:rPr>
            </a:br>
            <a:endParaRPr lang="nl-NL" sz="2400" b="1" dirty="0">
              <a:solidFill>
                <a:schemeClr val="bg1"/>
              </a:solidFill>
            </a:endParaRPr>
          </a:p>
        </p:txBody>
      </p:sp>
      <p:sp>
        <p:nvSpPr>
          <p:cNvPr id="3" name="Ondertitel 2">
            <a:extLst>
              <a:ext uri="{FF2B5EF4-FFF2-40B4-BE49-F238E27FC236}">
                <a16:creationId xmlns:a16="http://schemas.microsoft.com/office/drawing/2014/main" id="{1719ACC3-D6FC-184A-A048-D833ED18BDFD}"/>
              </a:ext>
            </a:extLst>
          </p:cNvPr>
          <p:cNvSpPr>
            <a:spLocks noGrp="1"/>
          </p:cNvSpPr>
          <p:nvPr>
            <p:ph type="subTitle" idx="1"/>
          </p:nvPr>
        </p:nvSpPr>
        <p:spPr>
          <a:xfrm>
            <a:off x="653143" y="1948541"/>
            <a:ext cx="10853057" cy="4027715"/>
          </a:xfrm>
          <a:noFill/>
        </p:spPr>
        <p:txBody>
          <a:bodyPr lIns="432000" tIns="0" rIns="432000" bIns="432000" numCol="1">
            <a:noAutofit/>
          </a:bodyPr>
          <a:lstStyle/>
          <a:p>
            <a:pPr algn="l">
              <a:lnSpc>
                <a:spcPct val="130000"/>
              </a:lnSpc>
              <a:spcBef>
                <a:spcPts val="0"/>
              </a:spcBef>
            </a:pPr>
            <a:endParaRPr lang="nl-NL" altLang="nl-NL" sz="1800" dirty="0">
              <a:latin typeface="Arial" panose="020B0604020202020204" pitchFamily="34" charset="0"/>
            </a:endParaRPr>
          </a:p>
        </p:txBody>
      </p:sp>
      <p:pic>
        <p:nvPicPr>
          <p:cNvPr id="5" name="Afbeelding 4">
            <a:extLst>
              <a:ext uri="{FF2B5EF4-FFF2-40B4-BE49-F238E27FC236}">
                <a16:creationId xmlns:a16="http://schemas.microsoft.com/office/drawing/2014/main" id="{E1803DFE-2C27-A54E-8AA6-BDB89044EC08}"/>
              </a:ext>
            </a:extLst>
          </p:cNvPr>
          <p:cNvPicPr>
            <a:picLocks noChangeAspect="1"/>
          </p:cNvPicPr>
          <p:nvPr/>
        </p:nvPicPr>
        <p:blipFill>
          <a:blip r:embed="rId3"/>
          <a:stretch>
            <a:fillRect/>
          </a:stretch>
        </p:blipFill>
        <p:spPr>
          <a:xfrm>
            <a:off x="8822765" y="6180937"/>
            <a:ext cx="2835837" cy="422662"/>
          </a:xfrm>
          <a:prstGeom prst="rect">
            <a:avLst/>
          </a:prstGeom>
        </p:spPr>
      </p:pic>
    </p:spTree>
    <p:extLst>
      <p:ext uri="{BB962C8B-B14F-4D97-AF65-F5344CB8AC3E}">
        <p14:creationId xmlns:p14="http://schemas.microsoft.com/office/powerpoint/2010/main" val="192372438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C24055950C74744BDCD33BE295A6EA1" ma:contentTypeVersion="13" ma:contentTypeDescription="Een nieuw document maken." ma:contentTypeScope="" ma:versionID="5360b217a0d6fb6a6f4c28a97262bc3f">
  <xsd:schema xmlns:xsd="http://www.w3.org/2001/XMLSchema" xmlns:xs="http://www.w3.org/2001/XMLSchema" xmlns:p="http://schemas.microsoft.com/office/2006/metadata/properties" xmlns:ns3="8a721ffd-2ef6-41cb-890b-8035b55c143b" xmlns:ns4="7e5f63be-bc43-4453-81c9-e7b705115b92" targetNamespace="http://schemas.microsoft.com/office/2006/metadata/properties" ma:root="true" ma:fieldsID="f06eb5c744512af3b13cc3f8406e0183" ns3:_="" ns4:_="">
    <xsd:import namespace="8a721ffd-2ef6-41cb-890b-8035b55c143b"/>
    <xsd:import namespace="7e5f63be-bc43-4453-81c9-e7b705115b9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721ffd-2ef6-41cb-890b-8035b55c143b"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e5f63be-bc43-4453-81c9-e7b705115b92"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35892C-57C2-46BE-AAF0-FA0FE813B231}">
  <ds:schemaRefs>
    <ds:schemaRef ds:uri="7e5f63be-bc43-4453-81c9-e7b705115b92"/>
    <ds:schemaRef ds:uri="8a721ffd-2ef6-41cb-890b-8035b55c143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79CED1F-5320-434B-9D35-6935B4DF1959}">
  <ds:schemaRefs>
    <ds:schemaRef ds:uri="7e5f63be-bc43-4453-81c9-e7b705115b92"/>
    <ds:schemaRef ds:uri="8a721ffd-2ef6-41cb-890b-8035b55c143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6C3022E-6275-41BE-8CFE-BBB052410560}">
  <ds:schemaRefs>
    <ds:schemaRef ds:uri="http://schemas.microsoft.com/sharepoint/v3/contenttype/forms"/>
  </ds:schemaRefs>
</ds:datastoreItem>
</file>

<file path=docMetadata/LabelInfo.xml><?xml version="1.0" encoding="utf-8"?>
<clbl:labelList xmlns:clbl="http://schemas.microsoft.com/office/2020/mipLabelMetadata">
  <clbl:label id="{e36377b7-70c4-4493-a338-095918d327e9}" enabled="0" method="" siteId="{e36377b7-70c4-4493-a338-095918d327e9}" removed="1"/>
</clbl:labelList>
</file>

<file path=docProps/app.xml><?xml version="1.0" encoding="utf-8"?>
<Properties xmlns="http://schemas.openxmlformats.org/officeDocument/2006/extended-properties" xmlns:vt="http://schemas.openxmlformats.org/officeDocument/2006/docPropsVTypes">
  <TotalTime>1737</TotalTime>
  <Words>1083</Words>
  <Application>Microsoft Office PowerPoint</Application>
  <PresentationFormat>Breedbeeld</PresentationFormat>
  <Paragraphs>114</Paragraphs>
  <Slides>9</Slides>
  <Notes>9</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Calibri</vt:lpstr>
      <vt:lpstr>Calibri Light</vt:lpstr>
      <vt:lpstr>Myriad Pro Bold</vt:lpstr>
      <vt:lpstr>Kantoorthema</vt:lpstr>
      <vt:lpstr>LEERTEAMBEGELEIDERSBIJEENKOMST  </vt:lpstr>
      <vt:lpstr>Programma </vt:lpstr>
      <vt:lpstr>Collegiale consultatie </vt:lpstr>
      <vt:lpstr> Flyer: vier speerpunten</vt:lpstr>
      <vt:lpstr> Dialoogkaarten interprofessioneel samenwerken</vt:lpstr>
      <vt:lpstr>Komende leerteambijeenkomst: 12 maart  16.30 uur – 19.30 uur </vt:lpstr>
      <vt:lpstr>Praktische zaken </vt:lpstr>
      <vt:lpstr>Afsluiting</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Wilko Dam</dc:creator>
  <cp:lastModifiedBy>Angela Tibben</cp:lastModifiedBy>
  <cp:revision>3</cp:revision>
  <dcterms:created xsi:type="dcterms:W3CDTF">2022-09-15T09:51:02Z</dcterms:created>
  <dcterms:modified xsi:type="dcterms:W3CDTF">2024-01-15T13:36:14Z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0x0101009C24055950C74744BDCD33BE295A6EA1</vt:lpwstr>
  </property>
</Properties>
</file>